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73" r:id="rId5"/>
    <p:sldId id="271" r:id="rId6"/>
    <p:sldId id="260" r:id="rId7"/>
    <p:sldId id="261" r:id="rId8"/>
    <p:sldId id="263" r:id="rId9"/>
    <p:sldId id="258" r:id="rId10"/>
    <p:sldId id="257" r:id="rId11"/>
  </p:sldIdLst>
  <p:sldSz cx="12192000" cy="6858000"/>
  <p:notesSz cx="6958013" cy="994727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5F9896E-13B9-4436-BE48-BE26B45F436B}">
          <p14:sldIdLst>
            <p14:sldId id="273"/>
          </p14:sldIdLst>
        </p14:section>
        <p14:section name="Beispiele" id="{09845D90-28E8-4E61-A423-E3A595ACAA6B}">
          <p14:sldIdLst>
            <p14:sldId id="271"/>
            <p14:sldId id="260"/>
            <p14:sldId id="261"/>
            <p14:sldId id="263"/>
            <p14:sldId id="258"/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E9639D4-E3E2-4D34-9284-5A2195B3D0D7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7307" autoAdjust="0"/>
  </p:normalViewPr>
  <p:slideViewPr>
    <p:cSldViewPr showGuides="1">
      <p:cViewPr>
        <p:scale>
          <a:sx n="50" d="100"/>
          <a:sy n="50" d="100"/>
        </p:scale>
        <p:origin x="4056" y="23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>
        <p:scale>
          <a:sx n="200" d="100"/>
          <a:sy n="200" d="100"/>
        </p:scale>
        <p:origin x="3168" y="-330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opfzeilenplatzhalter 1">
            <a:extLst>
              <a:ext uri="{FF2B5EF4-FFF2-40B4-BE49-F238E27FC236}">
                <a16:creationId xmlns:a16="http://schemas.microsoft.com/office/drawing/2014/main" id="{7021594F-60AF-5030-27F4-B919E0755C05}"/>
              </a:ext>
            </a:extLst>
          </p:cNvPr>
          <p:cNvSpPr>
            <a:spLocks noGrp="1"/>
          </p:cNvSpPr>
          <p:nvPr>
            <p:ph type="hdr" sz="quarter"/>
          </p:nvPr>
        </p:nvSpPr>
        <p:spPr bwMode="gray">
          <a:xfrm>
            <a:off x="184640" y="0"/>
            <a:ext cx="5886653" cy="499091"/>
          </a:xfrm>
          <a:prstGeom prst="rect">
            <a:avLst/>
          </a:prstGeom>
        </p:spPr>
        <p:txBody>
          <a:bodyPr vert="horz" lIns="0" tIns="144000" rIns="0" bIns="0" rtlCol="0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Datumsplatzhalter 2">
            <a:extLst>
              <a:ext uri="{FF2B5EF4-FFF2-40B4-BE49-F238E27FC236}">
                <a16:creationId xmlns:a16="http://schemas.microsoft.com/office/drawing/2014/main" id="{45C4C54D-5268-2170-0B7D-70659D206B08}"/>
              </a:ext>
            </a:extLst>
          </p:cNvPr>
          <p:cNvSpPr>
            <a:spLocks noGrp="1"/>
          </p:cNvSpPr>
          <p:nvPr>
            <p:ph type="dt" idx="1"/>
          </p:nvPr>
        </p:nvSpPr>
        <p:spPr bwMode="gray">
          <a:xfrm>
            <a:off x="6071293" y="0"/>
            <a:ext cx="700471" cy="499091"/>
          </a:xfrm>
          <a:prstGeom prst="rect">
            <a:avLst/>
          </a:prstGeom>
        </p:spPr>
        <p:txBody>
          <a:bodyPr vert="horz" lIns="0" tIns="144000" rIns="0" bIns="0" rtlCol="0"/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0530C102-DC59-4ADF-BCE9-B21E5AA1F1ED}" type="datetimeFigureOut">
              <a:rPr lang="de-DE" smtClean="0"/>
              <a:pPr/>
              <a:t>16.04.2025</a:t>
            </a:fld>
            <a:endParaRPr lang="de-DE" dirty="0"/>
          </a:p>
        </p:txBody>
      </p:sp>
      <p:sp>
        <p:nvSpPr>
          <p:cNvPr id="8" name="Fußzeilenplatzhalter 5">
            <a:extLst>
              <a:ext uri="{FF2B5EF4-FFF2-40B4-BE49-F238E27FC236}">
                <a16:creationId xmlns:a16="http://schemas.microsoft.com/office/drawing/2014/main" id="{A7568FAF-32D5-F797-5874-241DEBC3A7A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gray">
          <a:xfrm>
            <a:off x="184640" y="9448185"/>
            <a:ext cx="5886653" cy="499090"/>
          </a:xfrm>
          <a:prstGeom prst="rect">
            <a:avLst/>
          </a:prstGeom>
        </p:spPr>
        <p:txBody>
          <a:bodyPr vert="horz" lIns="0" tIns="0" rIns="0" bIns="144000" rtlCol="0" anchor="b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9" name="Foliennummernplatzhalter 6">
            <a:extLst>
              <a:ext uri="{FF2B5EF4-FFF2-40B4-BE49-F238E27FC236}">
                <a16:creationId xmlns:a16="http://schemas.microsoft.com/office/drawing/2014/main" id="{6A11AFD2-EF91-BDDC-349A-DB1934250BB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gray">
          <a:xfrm>
            <a:off x="6071293" y="9448185"/>
            <a:ext cx="700471" cy="499090"/>
          </a:xfrm>
          <a:prstGeom prst="rect">
            <a:avLst/>
          </a:prstGeom>
        </p:spPr>
        <p:txBody>
          <a:bodyPr vert="horz" lIns="0" tIns="0" rIns="0" bIns="144000" rtlCol="0" anchor="b"/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8D601724-35E3-4B40-B93F-B7E192B7FF5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0610437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704" userDrawn="1">
          <p15:clr>
            <a:srgbClr val="F26B43"/>
          </p15:clr>
        </p15:guide>
        <p15:guide id="2" pos="2191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gray">
          <a:xfrm>
            <a:off x="184640" y="0"/>
            <a:ext cx="5886653" cy="499091"/>
          </a:xfrm>
          <a:prstGeom prst="rect">
            <a:avLst/>
          </a:prstGeom>
        </p:spPr>
        <p:txBody>
          <a:bodyPr vert="horz" lIns="0" tIns="144000" rIns="0" bIns="0" rtlCol="0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gray">
          <a:xfrm>
            <a:off x="6071293" y="0"/>
            <a:ext cx="700471" cy="499091"/>
          </a:xfrm>
          <a:prstGeom prst="rect">
            <a:avLst/>
          </a:prstGeom>
        </p:spPr>
        <p:txBody>
          <a:bodyPr vert="horz" lIns="0" tIns="144000" rIns="0" bIns="0" rtlCol="0"/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0530C102-DC59-4ADF-BCE9-B21E5AA1F1ED}" type="datetimeFigureOut">
              <a:rPr lang="de-DE" smtClean="0"/>
              <a:pPr/>
              <a:t>16.04.2025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184640" y="499091"/>
            <a:ext cx="6588732" cy="3707147"/>
          </a:xfrm>
          <a:prstGeom prst="rect">
            <a:avLst/>
          </a:prstGeom>
          <a:noFill/>
          <a:ln w="6350">
            <a:solidFill>
              <a:schemeClr val="bg2"/>
            </a:solidFill>
          </a:ln>
        </p:spPr>
        <p:txBody>
          <a:bodyPr vert="horz" lIns="96597" tIns="48299" rIns="96597" bIns="48299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gray">
          <a:xfrm>
            <a:off x="192088" y="4398211"/>
            <a:ext cx="6581284" cy="4679883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gray">
          <a:xfrm>
            <a:off x="184640" y="9448185"/>
            <a:ext cx="5886653" cy="499090"/>
          </a:xfrm>
          <a:prstGeom prst="rect">
            <a:avLst/>
          </a:prstGeom>
        </p:spPr>
        <p:txBody>
          <a:bodyPr vert="horz" lIns="0" tIns="0" rIns="0" bIns="144000" rtlCol="0" anchor="b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gray">
          <a:xfrm>
            <a:off x="6071293" y="9448185"/>
            <a:ext cx="700471" cy="499090"/>
          </a:xfrm>
          <a:prstGeom prst="rect">
            <a:avLst/>
          </a:prstGeom>
        </p:spPr>
        <p:txBody>
          <a:bodyPr vert="horz" lIns="0" tIns="0" rIns="0" bIns="144000" rtlCol="0" anchor="b"/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8D601724-35E3-4B40-B93F-B7E192B7FF5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857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defRPr sz="1200" kern="1200">
        <a:solidFill>
          <a:srgbClr val="000000"/>
        </a:solidFill>
        <a:latin typeface="+mn-lt"/>
        <a:ea typeface="+mn-ea"/>
        <a:cs typeface="+mn-cs"/>
      </a:defRPr>
    </a:lvl1pPr>
    <a:lvl2pPr marL="252000" indent="-25200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buClr>
        <a:schemeClr val="accent1"/>
      </a:buClr>
      <a:buFont typeface="Wingdings" panose="05000000000000000000" pitchFamily="2" charset="2"/>
      <a:buChar char="§"/>
      <a:defRPr sz="1200" kern="1200">
        <a:solidFill>
          <a:srgbClr val="000000"/>
        </a:solidFill>
        <a:latin typeface="+mn-lt"/>
        <a:ea typeface="+mn-ea"/>
        <a:cs typeface="+mn-cs"/>
      </a:defRPr>
    </a:lvl2pPr>
    <a:lvl3pPr marL="252000" indent="-25200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buClr>
        <a:schemeClr val="accent1"/>
      </a:buClr>
      <a:buFont typeface="+mj-lt"/>
      <a:buAutoNum type="arabicPeriod"/>
      <a:defRPr sz="1200" kern="1200">
        <a:solidFill>
          <a:srgbClr val="000000"/>
        </a:solidFill>
        <a:latin typeface="+mn-lt"/>
        <a:ea typeface="+mn-ea"/>
        <a:cs typeface="+mn-cs"/>
      </a:defRPr>
    </a:lvl3pPr>
    <a:lvl4pPr marL="504000" indent="-252000" algn="l" defTabSz="914400" rtl="0" eaLnBrk="1" latinLnBrk="0" hangingPunct="1">
      <a:lnSpc>
        <a:spcPct val="110000"/>
      </a:lnSpc>
      <a:spcBef>
        <a:spcPts val="0"/>
      </a:spcBef>
      <a:spcAft>
        <a:spcPts val="300"/>
      </a:spcAft>
      <a:buClr>
        <a:schemeClr val="accent1"/>
      </a:buClr>
      <a:buFont typeface="Symbol" panose="05050102010706020507" pitchFamily="18" charset="2"/>
      <a:buChar char="-"/>
      <a:defRPr sz="1200" kern="1200">
        <a:solidFill>
          <a:srgbClr val="000000"/>
        </a:solidFill>
        <a:latin typeface="+mn-lt"/>
        <a:ea typeface="+mn-ea"/>
        <a:cs typeface="+mn-cs"/>
      </a:defRPr>
    </a:lvl4pPr>
    <a:lvl5pPr marL="504000" indent="-252000" algn="l" defTabSz="914400" rtl="0" eaLnBrk="1" latinLnBrk="0" hangingPunct="1">
      <a:lnSpc>
        <a:spcPct val="110000"/>
      </a:lnSpc>
      <a:spcBef>
        <a:spcPts val="0"/>
      </a:spcBef>
      <a:spcAft>
        <a:spcPts val="300"/>
      </a:spcAft>
      <a:buClr>
        <a:schemeClr val="accent1"/>
      </a:buClr>
      <a:buFont typeface="+mj-lt"/>
      <a:buAutoNum type="alphaLcPeriod"/>
      <a:defRPr sz="1200" kern="1200">
        <a:solidFill>
          <a:srgbClr val="000000"/>
        </a:solidFill>
        <a:latin typeface="+mn-lt"/>
        <a:ea typeface="+mn-ea"/>
        <a:cs typeface="+mn-cs"/>
      </a:defRPr>
    </a:lvl5pPr>
    <a:lvl6pPr marL="0" indent="0" algn="l" defTabSz="914400" rtl="0" eaLnBrk="1" latinLnBrk="0" hangingPunct="1">
      <a:lnSpc>
        <a:spcPct val="110000"/>
      </a:lnSpc>
      <a:spcBef>
        <a:spcPts val="1000"/>
      </a:spcBef>
      <a:spcAft>
        <a:spcPts val="600"/>
      </a:spcAft>
      <a:defRPr sz="1600" b="1" kern="1200">
        <a:solidFill>
          <a:schemeClr val="accent1"/>
        </a:solidFill>
        <a:latin typeface="+mn-lt"/>
        <a:ea typeface="+mn-ea"/>
        <a:cs typeface="+mn-cs"/>
      </a:defRPr>
    </a:lvl6pPr>
    <a:lvl7pPr marL="0" indent="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defRPr sz="800" kern="1200">
        <a:solidFill>
          <a:srgbClr val="000000"/>
        </a:solidFill>
        <a:latin typeface="+mn-lt"/>
        <a:ea typeface="+mn-ea"/>
        <a:cs typeface="+mn-cs"/>
      </a:defRPr>
    </a:lvl7pPr>
    <a:lvl8pPr marL="0" indent="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defRPr sz="800" kern="1200">
        <a:solidFill>
          <a:srgbClr val="000000"/>
        </a:solidFill>
        <a:latin typeface="+mn-lt"/>
        <a:ea typeface="+mn-ea"/>
        <a:cs typeface="+mn-cs"/>
      </a:defRPr>
    </a:lvl8pPr>
    <a:lvl9pPr marL="0" indent="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defRPr sz="800" kern="1200">
        <a:solidFill>
          <a:srgbClr val="000000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772" userDrawn="1">
          <p15:clr>
            <a:srgbClr val="F26B43"/>
          </p15:clr>
        </p15:guide>
        <p15:guide id="2" pos="121" userDrawn="1">
          <p15:clr>
            <a:srgbClr val="F26B43"/>
          </p15:clr>
        </p15:guide>
        <p15:guide id="3" pos="4271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84150" y="498475"/>
            <a:ext cx="6589713" cy="3708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01724-35E3-4B40-B93F-B7E192B7FF5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527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de-DE" sz="12000" b="1" dirty="0">
                <a:solidFill>
                  <a:schemeClr val="bg1"/>
                </a:solidFill>
              </a:rPr>
              <a:t>Titelfolien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C9806C6D-0905-EEEA-0B68-C996F2964FF2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4" name="Gerader Verbinder 3">
              <a:extLst>
                <a:ext uri="{FF2B5EF4-FFF2-40B4-BE49-F238E27FC236}">
                  <a16:creationId xmlns:a16="http://schemas.microsoft.com/office/drawing/2014/main" id="{5E157EA1-ECC1-A9AA-1AF8-CA75A4644506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aute 4">
              <a:extLst>
                <a:ext uri="{FF2B5EF4-FFF2-40B4-BE49-F238E27FC236}">
                  <a16:creationId xmlns:a16="http://schemas.microsoft.com/office/drawing/2014/main" id="{FDC88BE7-F254-7F88-E4BE-4948376941CA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de-DE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42467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Zweispaltig 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CD1E56A9-7120-0C1B-1DFE-FB4F2B9F90B7}"/>
              </a:ext>
            </a:extLst>
          </p:cNvPr>
          <p:cNvSpPr/>
          <p:nvPr userDrawn="1"/>
        </p:nvSpPr>
        <p:spPr bwMode="gray">
          <a:xfrm>
            <a:off x="10091738" y="0"/>
            <a:ext cx="2100262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F5B4F9-46BC-DCE2-AB96-AC7CB76E8A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368659"/>
            <a:ext cx="1728788" cy="1007704"/>
          </a:xfrm>
        </p:spPr>
        <p:txBody>
          <a:bodyPr tIns="252000"/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Inhalte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7AE8D194-9EDA-738A-DC32-F2142FF7C4E0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fld id="{B7E6B461-5BCA-4E0A-AF37-20FC4A2EB75F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05649568-1C2D-B202-63ED-CEE7405FD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39B9F8B5-CDA2-B101-8FD8-AD3CDBA0C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12" name="Gruppieren 8">
            <a:extLst>
              <a:ext uri="{FF2B5EF4-FFF2-40B4-BE49-F238E27FC236}">
                <a16:creationId xmlns:a16="http://schemas.microsoft.com/office/drawing/2014/main" id="{A6AB963E-1F0D-866D-E3FB-95098EBB08C9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  <a:solidFill>
            <a:schemeClr val="bg1"/>
          </a:solidFill>
        </p:grpSpPr>
        <p:sp>
          <p:nvSpPr>
            <p:cNvPr id="13" name="Freihandform: Form 9">
              <a:extLst>
                <a:ext uri="{FF2B5EF4-FFF2-40B4-BE49-F238E27FC236}">
                  <a16:creationId xmlns:a16="http://schemas.microsoft.com/office/drawing/2014/main" id="{7F437339-9972-1104-C84E-3425CA29FA15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4" name="Freihandform: Form 10">
              <a:extLst>
                <a:ext uri="{FF2B5EF4-FFF2-40B4-BE49-F238E27FC236}">
                  <a16:creationId xmlns:a16="http://schemas.microsoft.com/office/drawing/2014/main" id="{E8490089-7E0F-697B-8A21-B674E637433E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FB31B9B-7A37-361D-F7F6-4E6344A8A4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black">
          <a:xfrm>
            <a:off x="2316163" y="368300"/>
            <a:ext cx="6588125" cy="4681538"/>
          </a:xfrm>
        </p:spPr>
        <p:txBody>
          <a:bodyPr tIns="252000"/>
          <a:lstStyle>
            <a:lvl1pPr marL="540000" indent="-540000">
              <a:lnSpc>
                <a:spcPct val="85000"/>
              </a:lnSpc>
              <a:spcBef>
                <a:spcPts val="1800"/>
              </a:spcBef>
              <a:spcAft>
                <a:spcPts val="600"/>
              </a:spcAft>
              <a:buClr>
                <a:schemeClr val="bg1"/>
              </a:buClr>
              <a:buFont typeface="+mj-lt"/>
              <a:buAutoNum type="arabicPeriod"/>
              <a:defRPr sz="350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1pPr>
            <a:lvl2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3pPr>
            <a:lvl4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6pPr>
            <a:lvl7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7pPr>
            <a:lvl8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8pPr>
            <a:lvl9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118436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enn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de-DE" sz="12000" b="1" dirty="0" err="1">
                <a:solidFill>
                  <a:schemeClr val="bg1"/>
                </a:solidFill>
              </a:rPr>
              <a:t>Trenner</a:t>
            </a:r>
            <a:endParaRPr lang="de-DE" sz="12000" b="1" dirty="0">
              <a:solidFill>
                <a:schemeClr val="bg1"/>
              </a:solidFill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583ADA49-B8A9-2D5D-A571-94E5F1DD0F54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E2251FA2-90EB-2A45-FC37-A0304FBAD85F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aute 4">
              <a:extLst>
                <a:ext uri="{FF2B5EF4-FFF2-40B4-BE49-F238E27FC236}">
                  <a16:creationId xmlns:a16="http://schemas.microsoft.com/office/drawing/2014/main" id="{61D9F5AD-F0AD-2CAA-880D-C238F5A4CFA7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de-DE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515969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tren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F49F37-C71A-F97E-E3A7-139DDD7F9DA7}"/>
              </a:ext>
            </a:extLst>
          </p:cNvPr>
          <p:cNvSpPr>
            <a:spLocks noGrp="1"/>
          </p:cNvSpPr>
          <p:nvPr>
            <p:ph type="title"/>
          </p:nvPr>
        </p:nvSpPr>
        <p:spPr bwMode="black">
          <a:xfrm>
            <a:off x="371475" y="4041774"/>
            <a:ext cx="7561263" cy="2232025"/>
          </a:xfrm>
        </p:spPr>
        <p:txBody>
          <a:bodyPr tIns="72000"/>
          <a:lstStyle>
            <a:lvl1pPr>
              <a:defRPr sz="5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377F9694-8382-FAAE-BF69-4C4EF7EA399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fld id="{BFD61994-477B-4F19-B954-CD82543946D9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1ACFB753-502E-F3E6-F47F-279E23DC2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1960B388-4E4A-DE89-37D5-609461BF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FF8578ED-5C80-7F30-EAC9-58EF35B5425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"/>
            <a:ext cx="12191999" cy="3824287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02A2A9F0-A69F-C43F-A107-E3FA32B328F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black">
          <a:xfrm>
            <a:off x="10091738" y="4041776"/>
            <a:ext cx="1726244" cy="365518"/>
          </a:xfrm>
        </p:spPr>
        <p:txBody>
          <a:bodyPr wrap="none" tIns="108000"/>
          <a:lstStyle>
            <a:lvl1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1pPr>
            <a:lvl2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chemeClr val="bg1"/>
                </a:solidFill>
              </a:defRPr>
            </a:lvl2pPr>
            <a:lvl3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3pPr>
            <a:lvl4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6pPr>
            <a:lvl7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7pPr>
            <a:lvl8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8pPr>
            <a:lvl9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Kapitel</a:t>
            </a:r>
          </a:p>
        </p:txBody>
      </p:sp>
      <p:sp>
        <p:nvSpPr>
          <p:cNvPr id="17" name="Textplatzhalter 13">
            <a:extLst>
              <a:ext uri="{FF2B5EF4-FFF2-40B4-BE49-F238E27FC236}">
                <a16:creationId xmlns:a16="http://schemas.microsoft.com/office/drawing/2014/main" id="{4FC48BF4-7798-9F53-9DFC-ED348CD6B09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10091738" y="4407464"/>
            <a:ext cx="1726244" cy="858274"/>
          </a:xfrm>
        </p:spPr>
        <p:txBody>
          <a:bodyPr wrap="none" tIns="0"/>
          <a:lstStyle>
            <a:lvl1pPr marL="0" indent="0" algn="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bg1">
                    <a:alpha val="60000"/>
                  </a:schemeClr>
                </a:solidFill>
                <a:latin typeface="+mj-lt"/>
              </a:defRPr>
            </a:lvl1pPr>
            <a:lvl2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2pPr>
            <a:lvl3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3pPr>
            <a:lvl4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4pPr>
            <a:lvl5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5pPr>
            <a:lvl6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6pPr>
            <a:lvl7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7pPr>
            <a:lvl8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8pPr>
            <a:lvl9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00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38A65190-0278-D712-7185-458914BDE89A}"/>
              </a:ext>
            </a:extLst>
          </p:cNvPr>
          <p:cNvSpPr/>
          <p:nvPr userDrawn="1"/>
        </p:nvSpPr>
        <p:spPr bwMode="gray">
          <a:xfrm>
            <a:off x="12252684" y="4041774"/>
            <a:ext cx="1908212" cy="1835498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t"/>
          <a:lstStyle/>
          <a:p>
            <a:pPr algn="l"/>
            <a:r>
              <a:rPr lang="de-DE" sz="1000" b="1" dirty="0">
                <a:solidFill>
                  <a:schemeClr val="tx1"/>
                </a:solidFill>
              </a:rPr>
              <a:t>Kapiteltrenner Farbe</a:t>
            </a:r>
          </a:p>
          <a:p>
            <a:pPr algn="l"/>
            <a:r>
              <a:rPr lang="de-DE" sz="1000" dirty="0">
                <a:solidFill>
                  <a:schemeClr val="tx1"/>
                </a:solidFill>
              </a:rPr>
              <a:t>Für eine bessere Übersicht kann der Kapiteltrenner Farblich angepasst werden.</a:t>
            </a:r>
          </a:p>
          <a:p>
            <a:pPr algn="l"/>
            <a:endParaRPr lang="de-DE" sz="1000" b="0" dirty="0">
              <a:solidFill>
                <a:schemeClr val="tx1"/>
              </a:solidFill>
            </a:endParaRPr>
          </a:p>
          <a:p>
            <a:pPr algn="l"/>
            <a:r>
              <a:rPr lang="de-DE" sz="1000" b="0" dirty="0">
                <a:solidFill>
                  <a:schemeClr val="tx1"/>
                </a:solidFill>
              </a:rPr>
              <a:t>Rechtsklick neben der Folie,</a:t>
            </a:r>
          </a:p>
          <a:p>
            <a:pPr algn="l"/>
            <a:r>
              <a:rPr lang="de-DE" sz="1000" b="1" dirty="0">
                <a:solidFill>
                  <a:schemeClr val="tx1"/>
                </a:solidFill>
              </a:rPr>
              <a:t>Hintergrund formatieren,</a:t>
            </a:r>
            <a:br>
              <a:rPr lang="de-DE" sz="1000" b="1" dirty="0">
                <a:solidFill>
                  <a:schemeClr val="tx1"/>
                </a:solidFill>
              </a:rPr>
            </a:br>
            <a:r>
              <a:rPr lang="de-DE" sz="1000" b="1" dirty="0">
                <a:solidFill>
                  <a:schemeClr val="tx1"/>
                </a:solidFill>
              </a:rPr>
              <a:t>Design Farbe </a:t>
            </a:r>
            <a:r>
              <a:rPr lang="de-DE" sz="1000" b="0" dirty="0">
                <a:solidFill>
                  <a:schemeClr val="tx1"/>
                </a:solidFill>
              </a:rPr>
              <a:t>auswählen.</a:t>
            </a:r>
            <a:endParaRPr lang="de-DE" sz="1000" b="1" dirty="0">
              <a:solidFill>
                <a:schemeClr val="tx1"/>
              </a:solidFill>
            </a:endParaRP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60105423-6B46-120A-0BA8-0B71D20B9EDB}"/>
              </a:ext>
            </a:extLst>
          </p:cNvPr>
          <p:cNvSpPr/>
          <p:nvPr userDrawn="1"/>
        </p:nvSpPr>
        <p:spPr bwMode="gray">
          <a:xfrm>
            <a:off x="1239670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de-DE" sz="1400" b="1" dirty="0">
              <a:solidFill>
                <a:schemeClr val="bg1"/>
              </a:solidFill>
            </a:endParaRP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C49502F4-B000-C269-8071-9A63E2A72653}"/>
              </a:ext>
            </a:extLst>
          </p:cNvPr>
          <p:cNvSpPr/>
          <p:nvPr userDrawn="1"/>
        </p:nvSpPr>
        <p:spPr bwMode="gray">
          <a:xfrm>
            <a:off x="1261645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de-DE" sz="1400" b="1" dirty="0">
              <a:solidFill>
                <a:schemeClr val="bg1"/>
              </a:solidFill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7E2FD37A-1CC6-89FD-5DDD-E6570ACC76CE}"/>
              </a:ext>
            </a:extLst>
          </p:cNvPr>
          <p:cNvSpPr/>
          <p:nvPr userDrawn="1"/>
        </p:nvSpPr>
        <p:spPr bwMode="gray">
          <a:xfrm>
            <a:off x="1283620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de-DE" sz="1400" b="1" dirty="0">
              <a:solidFill>
                <a:schemeClr val="bg1"/>
              </a:solidFill>
            </a:endParaRP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F39F4507-52B0-54F8-D940-968CA169441A}"/>
              </a:ext>
            </a:extLst>
          </p:cNvPr>
          <p:cNvSpPr/>
          <p:nvPr userDrawn="1"/>
        </p:nvSpPr>
        <p:spPr bwMode="gray">
          <a:xfrm>
            <a:off x="1305595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de-DE" sz="1400" b="1" dirty="0">
              <a:solidFill>
                <a:schemeClr val="bg1"/>
              </a:solidFill>
            </a:endParaRP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1057D053-9A95-35E0-0244-4F994B98FF23}"/>
              </a:ext>
            </a:extLst>
          </p:cNvPr>
          <p:cNvSpPr/>
          <p:nvPr userDrawn="1"/>
        </p:nvSpPr>
        <p:spPr bwMode="gray">
          <a:xfrm>
            <a:off x="1327570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de-DE" sz="1400" b="1" dirty="0">
              <a:solidFill>
                <a:schemeClr val="bg1"/>
              </a:solidFill>
            </a:endParaRPr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3F5C6E84-2A68-9158-2D5F-E1AB8B02124C}"/>
              </a:ext>
            </a:extLst>
          </p:cNvPr>
          <p:cNvSpPr/>
          <p:nvPr userDrawn="1"/>
        </p:nvSpPr>
        <p:spPr bwMode="gray">
          <a:xfrm>
            <a:off x="13495450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5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de-DE" sz="1400" b="1" dirty="0">
              <a:solidFill>
                <a:schemeClr val="bg1"/>
              </a:solidFill>
            </a:endParaRP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0AE386D5-4201-6C21-55BF-AE30828A74FF}"/>
              </a:ext>
            </a:extLst>
          </p:cNvPr>
          <p:cNvSpPr/>
          <p:nvPr userDrawn="1"/>
        </p:nvSpPr>
        <p:spPr bwMode="gray">
          <a:xfrm>
            <a:off x="13715202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6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de-DE" sz="1400" b="1" dirty="0">
              <a:solidFill>
                <a:schemeClr val="bg1"/>
              </a:solidFill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EFCCD13C-13DF-D323-4F51-3921028E77C1}"/>
              </a:ext>
            </a:extLst>
          </p:cNvPr>
          <p:cNvSpPr>
            <a:spLocks/>
          </p:cNvSpPr>
          <p:nvPr/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658049 w 861983"/>
              <a:gd name="connsiteY0" fmla="*/ 308 h 309203"/>
              <a:gd name="connsiteX1" fmla="*/ 861983 w 861983"/>
              <a:gd name="connsiteY1" fmla="*/ 308 h 309203"/>
              <a:gd name="connsiteX2" fmla="*/ 861983 w 861983"/>
              <a:gd name="connsiteY2" fmla="*/ 69770 h 309203"/>
              <a:gd name="connsiteX3" fmla="*/ 802345 w 861983"/>
              <a:gd name="connsiteY3" fmla="*/ 69770 h 309203"/>
              <a:gd name="connsiteX4" fmla="*/ 802345 w 861983"/>
              <a:gd name="connsiteY4" fmla="*/ 309203 h 309203"/>
              <a:gd name="connsiteX5" fmla="*/ 717687 w 861983"/>
              <a:gd name="connsiteY5" fmla="*/ 309203 h 309203"/>
              <a:gd name="connsiteX6" fmla="*/ 717687 w 861983"/>
              <a:gd name="connsiteY6" fmla="*/ 69770 h 309203"/>
              <a:gd name="connsiteX7" fmla="*/ 658049 w 861983"/>
              <a:gd name="connsiteY7" fmla="*/ 69770 h 309203"/>
              <a:gd name="connsiteX8" fmla="*/ 553088 w 861983"/>
              <a:gd name="connsiteY8" fmla="*/ 308 h 309203"/>
              <a:gd name="connsiteX9" fmla="*/ 637743 w 861983"/>
              <a:gd name="connsiteY9" fmla="*/ 308 h 309203"/>
              <a:gd name="connsiteX10" fmla="*/ 637743 w 861983"/>
              <a:gd name="connsiteY10" fmla="*/ 308895 h 309203"/>
              <a:gd name="connsiteX11" fmla="*/ 553088 w 861983"/>
              <a:gd name="connsiteY11" fmla="*/ 308895 h 309203"/>
              <a:gd name="connsiteX12" fmla="*/ 310128 w 861983"/>
              <a:gd name="connsiteY12" fmla="*/ 308 h 309203"/>
              <a:gd name="connsiteX13" fmla="*/ 312683 w 861983"/>
              <a:gd name="connsiteY13" fmla="*/ 308 h 309203"/>
              <a:gd name="connsiteX14" fmla="*/ 312375 w 861983"/>
              <a:gd name="connsiteY14" fmla="*/ 308893 h 309203"/>
              <a:gd name="connsiteX15" fmla="*/ 312376 w 861983"/>
              <a:gd name="connsiteY15" fmla="*/ 308894 h 309203"/>
              <a:gd name="connsiteX16" fmla="*/ 312375 w 861983"/>
              <a:gd name="connsiteY16" fmla="*/ 308894 h 309203"/>
              <a:gd name="connsiteX17" fmla="*/ 312375 w 861983"/>
              <a:gd name="connsiteY17" fmla="*/ 308895 h 309203"/>
              <a:gd name="connsiteX18" fmla="*/ 312330 w 861983"/>
              <a:gd name="connsiteY18" fmla="*/ 308895 h 309203"/>
              <a:gd name="connsiteX19" fmla="*/ 312330 w 861983"/>
              <a:gd name="connsiteY19" fmla="*/ 308894 h 309203"/>
              <a:gd name="connsiteX20" fmla="*/ 0 w 861983"/>
              <a:gd name="connsiteY20" fmla="*/ 308894 h 309203"/>
              <a:gd name="connsiteX21" fmla="*/ 9822 w 861983"/>
              <a:gd name="connsiteY21" fmla="*/ 233400 h 309203"/>
              <a:gd name="connsiteX22" fmla="*/ 312327 w 861983"/>
              <a:gd name="connsiteY22" fmla="*/ 308882 h 309203"/>
              <a:gd name="connsiteX23" fmla="*/ 312324 w 861983"/>
              <a:gd name="connsiteY23" fmla="*/ 308870 h 309203"/>
              <a:gd name="connsiteX24" fmla="*/ 30128 w 861983"/>
              <a:gd name="connsiteY24" fmla="*/ 177592 h 309203"/>
              <a:gd name="connsiteX25" fmla="*/ 71047 w 861983"/>
              <a:gd name="connsiteY25" fmla="*/ 113197 h 309203"/>
              <a:gd name="connsiteX26" fmla="*/ 312318 w 861983"/>
              <a:gd name="connsiteY26" fmla="*/ 308847 h 309203"/>
              <a:gd name="connsiteX27" fmla="*/ 312293 w 861983"/>
              <a:gd name="connsiteY27" fmla="*/ 308749 h 309203"/>
              <a:gd name="connsiteX28" fmla="*/ 116061 w 861983"/>
              <a:gd name="connsiteY28" fmla="*/ 68799 h 309203"/>
              <a:gd name="connsiteX29" fmla="*/ 180765 w 861983"/>
              <a:gd name="connsiteY29" fmla="*/ 28848 h 309203"/>
              <a:gd name="connsiteX30" fmla="*/ 312277 w 861983"/>
              <a:gd name="connsiteY30" fmla="*/ 308685 h 309203"/>
              <a:gd name="connsiteX31" fmla="*/ 237188 w 861983"/>
              <a:gd name="connsiteY31" fmla="*/ 9205 h 309203"/>
              <a:gd name="connsiteX32" fmla="*/ 310128 w 861983"/>
              <a:gd name="connsiteY32" fmla="*/ 308 h 309203"/>
              <a:gd name="connsiteX33" fmla="*/ 441123 w 861983"/>
              <a:gd name="connsiteY33" fmla="*/ 0 h 309203"/>
              <a:gd name="connsiteX34" fmla="*/ 538155 w 861983"/>
              <a:gd name="connsiteY34" fmla="*/ 0 h 309203"/>
              <a:gd name="connsiteX35" fmla="*/ 413197 w 861983"/>
              <a:gd name="connsiteY35" fmla="*/ 155394 h 309203"/>
              <a:gd name="connsiteX36" fmla="*/ 538772 w 861983"/>
              <a:gd name="connsiteY36" fmla="*/ 308895 h 309203"/>
              <a:gd name="connsiteX37" fmla="*/ 444646 w 861983"/>
              <a:gd name="connsiteY37" fmla="*/ 308895 h 309203"/>
              <a:gd name="connsiteX38" fmla="*/ 332681 w 861983"/>
              <a:gd name="connsiteY38" fmla="*/ 188693 h 309203"/>
              <a:gd name="connsiteX39" fmla="*/ 332681 w 861983"/>
              <a:gd name="connsiteY39" fmla="*/ 119895 h 309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61983" h="309203">
                <a:moveTo>
                  <a:pt x="658049" y="308"/>
                </a:moveTo>
                <a:lnTo>
                  <a:pt x="861983" y="308"/>
                </a:lnTo>
                <a:lnTo>
                  <a:pt x="861983" y="69770"/>
                </a:lnTo>
                <a:lnTo>
                  <a:pt x="802345" y="69770"/>
                </a:lnTo>
                <a:lnTo>
                  <a:pt x="802345" y="309203"/>
                </a:lnTo>
                <a:lnTo>
                  <a:pt x="717687" y="309203"/>
                </a:lnTo>
                <a:lnTo>
                  <a:pt x="717687" y="69770"/>
                </a:lnTo>
                <a:lnTo>
                  <a:pt x="658049" y="69770"/>
                </a:lnTo>
                <a:close/>
                <a:moveTo>
                  <a:pt x="553088" y="308"/>
                </a:moveTo>
                <a:lnTo>
                  <a:pt x="637743" y="308"/>
                </a:lnTo>
                <a:lnTo>
                  <a:pt x="637743" y="308895"/>
                </a:lnTo>
                <a:lnTo>
                  <a:pt x="553088" y="308895"/>
                </a:lnTo>
                <a:close/>
                <a:moveTo>
                  <a:pt x="310128" y="308"/>
                </a:moveTo>
                <a:lnTo>
                  <a:pt x="312683" y="308"/>
                </a:lnTo>
                <a:lnTo>
                  <a:pt x="312375" y="308893"/>
                </a:lnTo>
                <a:lnTo>
                  <a:pt x="312376" y="308894"/>
                </a:lnTo>
                <a:lnTo>
                  <a:pt x="312375" y="308894"/>
                </a:lnTo>
                <a:lnTo>
                  <a:pt x="312375" y="308895"/>
                </a:lnTo>
                <a:lnTo>
                  <a:pt x="312330" y="308895"/>
                </a:lnTo>
                <a:lnTo>
                  <a:pt x="312330" y="308894"/>
                </a:lnTo>
                <a:lnTo>
                  <a:pt x="0" y="308894"/>
                </a:lnTo>
                <a:cubicBezTo>
                  <a:pt x="308" y="282863"/>
                  <a:pt x="3480" y="257493"/>
                  <a:pt x="9822" y="233400"/>
                </a:cubicBezTo>
                <a:lnTo>
                  <a:pt x="312327" y="308882"/>
                </a:lnTo>
                <a:lnTo>
                  <a:pt x="312324" y="308870"/>
                </a:lnTo>
                <a:lnTo>
                  <a:pt x="30128" y="177592"/>
                </a:lnTo>
                <a:cubicBezTo>
                  <a:pt x="40920" y="154425"/>
                  <a:pt x="54882" y="132842"/>
                  <a:pt x="71047" y="113197"/>
                </a:cubicBezTo>
                <a:lnTo>
                  <a:pt x="312318" y="308847"/>
                </a:lnTo>
                <a:lnTo>
                  <a:pt x="312293" y="308749"/>
                </a:lnTo>
                <a:lnTo>
                  <a:pt x="116061" y="68799"/>
                </a:lnTo>
                <a:cubicBezTo>
                  <a:pt x="135750" y="52942"/>
                  <a:pt x="157289" y="39640"/>
                  <a:pt x="180765" y="28848"/>
                </a:cubicBezTo>
                <a:lnTo>
                  <a:pt x="312277" y="308685"/>
                </a:lnTo>
                <a:lnTo>
                  <a:pt x="237188" y="9205"/>
                </a:lnTo>
                <a:cubicBezTo>
                  <a:pt x="260665" y="3480"/>
                  <a:pt x="285066" y="308"/>
                  <a:pt x="310128" y="308"/>
                </a:cubicBezTo>
                <a:close/>
                <a:moveTo>
                  <a:pt x="441123" y="0"/>
                </a:moveTo>
                <a:lnTo>
                  <a:pt x="538155" y="0"/>
                </a:lnTo>
                <a:lnTo>
                  <a:pt x="413197" y="155394"/>
                </a:lnTo>
                <a:lnTo>
                  <a:pt x="538772" y="308895"/>
                </a:lnTo>
                <a:lnTo>
                  <a:pt x="444646" y="308895"/>
                </a:lnTo>
                <a:lnTo>
                  <a:pt x="332681" y="188693"/>
                </a:lnTo>
                <a:lnTo>
                  <a:pt x="332681" y="119895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5314130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folie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de-DE" sz="12000" b="1" dirty="0">
                <a:solidFill>
                  <a:schemeClr val="bg1"/>
                </a:solidFill>
              </a:rPr>
              <a:t>Textfolien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896487C8-3898-9A0D-C9F9-756ABF29CC7A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BB845C91-C89E-338E-C9EA-4C39346DFA55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aute 4">
              <a:extLst>
                <a:ext uri="{FF2B5EF4-FFF2-40B4-BE49-F238E27FC236}">
                  <a16:creationId xmlns:a16="http://schemas.microsoft.com/office/drawing/2014/main" id="{176FA26C-F202-41D1-CD6E-898DF2DEBB09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de-DE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093438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7561264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D431E4-E519-1234-FE33-E8AB8077801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C3E1860-A350-404E-BF89-23A268CA0970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138985F4-50E8-E270-E8DA-DC9A5DFEC66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Vorname Name - Präsentationstitel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811813F-F15B-6052-8D32-B7BF1C278A5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380263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2x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5616575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203953" y="1592263"/>
            <a:ext cx="5616575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89038B4-FE9D-E75E-CBA7-A4AFDD61FFE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6C23486-27A5-42C9-9C1C-D6BADE75FA4A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B3F8990C-EE9B-9FAE-C44C-270F39377E6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BC8FCD27-29AE-82EA-3746-DBEB0532798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9968261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 3x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3671885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4259263" y="1598217"/>
            <a:ext cx="3671885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5FAB14BE-0A96-B2A6-1E7C-652A5A235D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8155943" y="1592263"/>
            <a:ext cx="3671885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FCF9B44-89CE-5C78-E17A-E0D8DDD8AA0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45D6D84-B9D9-4EE0-8181-8165ECC36878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62B90CFD-7675-410D-5FBC-60FE99027A6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EE605EC-0BAE-E682-2FEE-959934696D4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075662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 4x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270033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3287713" y="1598217"/>
            <a:ext cx="270033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5FAB14BE-0A96-B2A6-1E7C-652A5A235D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6203949" y="1592263"/>
            <a:ext cx="270033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A18B540B-0C8C-E249-F263-396FA418CFD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9120188" y="1592263"/>
            <a:ext cx="270033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F6F2C2F2-A469-FDA9-4694-B14CE4D2B83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FB63C7A-AB1B-4ADA-A105-5A7A9890EF06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09FE437C-2FB5-8E53-12AF-758B9C09B96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FC6255C4-5E26-8F03-0093-3FE830E79CD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5193020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&amp; Bi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de-DE" sz="12000" b="1" dirty="0">
                <a:solidFill>
                  <a:schemeClr val="bg1"/>
                </a:solidFill>
              </a:rPr>
              <a:t>Text &amp; Bild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ED91CF98-7E64-A92D-A585-8CE7EB1112F2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0DC14551-5FA4-58A0-A5D0-4712444E529A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aute 4">
              <a:extLst>
                <a:ext uri="{FF2B5EF4-FFF2-40B4-BE49-F238E27FC236}">
                  <a16:creationId xmlns:a16="http://schemas.microsoft.com/office/drawing/2014/main" id="{CA816A33-7090-9599-A875-ED901DF398EA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de-DE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138540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x Text und Bild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299"/>
            <a:ext cx="7561263" cy="10080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4260849" y="1592263"/>
            <a:ext cx="367188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8148638" y="1"/>
            <a:ext cx="4043361" cy="6857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D70B73C-0CF1-5C0D-6E7E-0F2140886ACB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 dirty="0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 dirty="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F79FA06E-4A79-9BE7-7176-0CDABBFDEA0B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095E5DA-1F91-4636-98F8-9885B3FA0391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ECACCEBE-2A95-EBE4-CD9F-A6EDDA24967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4930C461-1671-0A4D-6841-C1DA8B5BA1B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EA6D74CA-A6BA-B921-DEB9-D6A49E43D2ED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53679442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E617D12E-D9F2-FE30-962E-F646556116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988051" y="1"/>
            <a:ext cx="4103687" cy="6858000"/>
          </a:xfrm>
        </p:spPr>
        <p:txBody>
          <a:bodyPr tIns="936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14472A9-C746-414B-A339-17009C086F0C}"/>
              </a:ext>
            </a:extLst>
          </p:cNvPr>
          <p:cNvSpPr/>
          <p:nvPr userDrawn="1"/>
        </p:nvSpPr>
        <p:spPr bwMode="gray">
          <a:xfrm>
            <a:off x="0" y="0"/>
            <a:ext cx="598805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46F4A2-1BBD-C6A2-7866-B5B1968C9412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371475" y="368300"/>
            <a:ext cx="5616575" cy="4681538"/>
          </a:xfrm>
        </p:spPr>
        <p:txBody>
          <a:bodyPr rIns="360000" anchor="t"/>
          <a:lstStyle>
            <a:lvl1pPr algn="l">
              <a:defRPr sz="5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604293-CF1F-A295-5586-92D0F86F4A34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371475" y="5265738"/>
            <a:ext cx="5616575" cy="1011236"/>
          </a:xfrm>
        </p:spPr>
        <p:txBody>
          <a:bodyPr rIns="360000" anchor="b"/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600">
                <a:solidFill>
                  <a:schemeClr val="bg1"/>
                </a:solidFill>
              </a:defRPr>
            </a:lvl1pPr>
            <a:lvl2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6250CC-595F-56CB-920B-A07D0AF8DB6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fld id="{C4822CFF-E457-424E-9C6B-1CB3F165064D}" type="datetime1">
              <a:rPr lang="de-DE" smtClean="0"/>
              <a:t>16.04.2025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012934-337B-04B6-BBA6-336DE7455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7DF1B2-42B7-5543-6886-E7938EDBE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0484C6BD-91DB-46E4-D1D8-D75CEFB669AE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59D79EA9-159E-AF02-E8D2-0E0E2BFCBD4B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D0DC72A4-EA66-1D2C-67F7-6C89ECA758CD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19" name="Inhaltsplatzhalter 18">
            <a:extLst>
              <a:ext uri="{FF2B5EF4-FFF2-40B4-BE49-F238E27FC236}">
                <a16:creationId xmlns:a16="http://schemas.microsoft.com/office/drawing/2014/main" id="{EA0F1769-10E8-A988-F711-DB28498A25E4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gray">
          <a:xfrm>
            <a:off x="10488487" y="5553236"/>
            <a:ext cx="1332038" cy="720564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9pPr>
          </a:lstStyle>
          <a:p>
            <a:pPr lvl="0"/>
            <a:r>
              <a:rPr lang="de-DE" noProof="1"/>
              <a:t>OE Logoplatzhalter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DC890DB-CD17-4A1F-BD79-44804CD60EB3}"/>
              </a:ext>
            </a:extLst>
          </p:cNvPr>
          <p:cNvSpPr/>
          <p:nvPr userDrawn="1"/>
        </p:nvSpPr>
        <p:spPr bwMode="gray">
          <a:xfrm>
            <a:off x="12233756" y="5553236"/>
            <a:ext cx="1640680" cy="720564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 dirty="0">
                <a:solidFill>
                  <a:schemeClr val="tx1"/>
                </a:solidFill>
              </a:rPr>
              <a:t>OE-Logo (optional)</a:t>
            </a:r>
          </a:p>
          <a:p>
            <a:pPr algn="l"/>
            <a:r>
              <a:rPr lang="de-DE" sz="1000" dirty="0">
                <a:solidFill>
                  <a:schemeClr val="tx1"/>
                </a:solidFill>
              </a:rPr>
              <a:t>mit einem Klick auf das </a:t>
            </a:r>
            <a:br>
              <a:rPr lang="de-DE" sz="1000" dirty="0">
                <a:solidFill>
                  <a:schemeClr val="tx1"/>
                </a:solidFill>
              </a:rPr>
            </a:br>
            <a:r>
              <a:rPr lang="de-DE" sz="1000" dirty="0">
                <a:solidFill>
                  <a:schemeClr val="tx1"/>
                </a:solidFill>
              </a:rPr>
              <a:t>Bild-Symbol einfügen</a:t>
            </a:r>
            <a:endParaRPr lang="de-DE" sz="1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44573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x Text und 2x Bild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299"/>
            <a:ext cx="7561263" cy="10080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4260849" y="1592263"/>
            <a:ext cx="367188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8148638" y="0"/>
            <a:ext cx="4043361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9" name="Bildplatzhalter 15">
            <a:extLst>
              <a:ext uri="{FF2B5EF4-FFF2-40B4-BE49-F238E27FC236}">
                <a16:creationId xmlns:a16="http://schemas.microsoft.com/office/drawing/2014/main" id="{8F5116AB-EDC8-4AAB-4B23-B0F880D3116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148638" y="3429000"/>
            <a:ext cx="4043361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E76EE313-5AAA-A0EA-8444-811EFE1191D0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 dirty="0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 dirty="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A1FC182A-F96F-5221-873F-3B2B5AAB8E5D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A675CB1A-4C83-46D5-9C40-B0A12819CDE8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32C1A369-5E22-F1DC-FC91-3E67E0891AA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1294EBFA-1C3B-20E4-7E18-EADCA4BF01EB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687767C0-1F3D-3EB7-C35E-3DFC7F453FED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20903491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und Bild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299"/>
            <a:ext cx="5616575" cy="10080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5616575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203950" y="1"/>
            <a:ext cx="5988049" cy="6857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6D641E1-639F-0493-BBF6-89BD42031440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 dirty="0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 dirty="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E2E680-3FF9-ABDB-21FE-FBA027792160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BFE331DC-1CEB-4BBB-B4B6-99669624D67F}" type="datetime1">
              <a:rPr lang="de-DE" noProof="1" smtClean="0"/>
              <a:pPr/>
              <a:t>16.04.2025</a:t>
            </a:fld>
            <a:endParaRPr lang="de-DE" noProof="1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7A526B-BB77-0D6A-817F-6C40D944BDCE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3887786" cy="584200"/>
          </a:xfrm>
          <a:prstGeom prst="rect">
            <a:avLst/>
          </a:prstGeom>
        </p:spPr>
        <p:txBody>
          <a:bodyPr/>
          <a:lstStyle/>
          <a:p>
            <a:r>
              <a:rPr lang="de-DE" noProof="1"/>
              <a:t>Vorname Name - Präsentationstitel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BF4C557-2716-4BAC-1F79-F528FD3982DA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de-DE" noProof="1" smtClean="0"/>
              <a:pPr/>
              <a:t>‹Nr.›</a:t>
            </a:fld>
            <a:endParaRPr lang="de-DE" noProof="1"/>
          </a:p>
        </p:txBody>
      </p:sp>
      <p:sp>
        <p:nvSpPr>
          <p:cNvPr id="9" name="SmartArt Placeholder 8">
            <a:extLst>
              <a:ext uri="{FF2B5EF4-FFF2-40B4-BE49-F238E27FC236}">
                <a16:creationId xmlns:a16="http://schemas.microsoft.com/office/drawing/2014/main" id="{644C98EE-B3A7-7238-F3DE-A4EEE986D320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443573806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und 2x Bild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299"/>
            <a:ext cx="5616575" cy="10080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5616575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277424FD-F9EC-9D50-76B7-A15217260B9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203952" y="0"/>
            <a:ext cx="5988047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E6670E1C-5A99-3F90-22DA-92683344E10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203952" y="3429000"/>
            <a:ext cx="5988047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E029FC3-CCFD-6807-4B07-283D6D2E4AC3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 dirty="0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 dirty="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4BE23FB-82F9-256A-844F-E66CF0B11694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BFE331DC-1CEB-4BBB-B4B6-99669624D67F}" type="datetime1">
              <a:rPr lang="de-DE" noProof="1" smtClean="0"/>
              <a:pPr/>
              <a:t>16.04.2025</a:t>
            </a:fld>
            <a:endParaRPr lang="de-DE" noProof="1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FB82624-8EFE-AB1E-C365-BC8C7FE4BEC2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3887786" cy="584200"/>
          </a:xfrm>
          <a:prstGeom prst="rect">
            <a:avLst/>
          </a:prstGeom>
        </p:spPr>
        <p:txBody>
          <a:bodyPr/>
          <a:lstStyle/>
          <a:p>
            <a:r>
              <a:rPr lang="de-DE" noProof="1"/>
              <a:t>Vorname Name - Präsentationstitel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15CD544-922E-96F9-8EAB-ABE0DF7E74C1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de-DE" noProof="1" smtClean="0"/>
              <a:pPr/>
              <a:t>‹Nr.›</a:t>
            </a:fld>
            <a:endParaRPr lang="de-DE" noProof="1"/>
          </a:p>
        </p:txBody>
      </p:sp>
      <p:sp>
        <p:nvSpPr>
          <p:cNvPr id="10" name="SmartArt Placeholder 9">
            <a:extLst>
              <a:ext uri="{FF2B5EF4-FFF2-40B4-BE49-F238E27FC236}">
                <a16:creationId xmlns:a16="http://schemas.microsoft.com/office/drawing/2014/main" id="{C80D2BB3-E138-B7DD-31BD-76E8F71E4E39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2522758344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und Bild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299"/>
            <a:ext cx="3671889" cy="10080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259264" y="1"/>
            <a:ext cx="7932736" cy="6857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CC92567-845B-5A16-AD42-AF8D88C03086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 dirty="0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 dirty="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1EFE2-E8B5-56D7-6032-6F049A14EA64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BFE331DC-1CEB-4BBB-B4B6-99669624D67F}" type="datetime1">
              <a:rPr lang="de-DE" noProof="1" smtClean="0"/>
              <a:pPr/>
              <a:t>16.04.2025</a:t>
            </a:fld>
            <a:endParaRPr lang="de-DE" noProof="1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B05A39-8EF3-2CC5-3106-31B6DF3A23FD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1943100" cy="584200"/>
          </a:xfrm>
          <a:prstGeom prst="rect">
            <a:avLst/>
          </a:prstGeom>
        </p:spPr>
        <p:txBody>
          <a:bodyPr/>
          <a:lstStyle/>
          <a:p>
            <a:r>
              <a:rPr lang="de-DE" noProof="1"/>
              <a:t>Vorname Name - Präsentationstitel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9CFE138-5A56-42D1-CEDB-6704D5C323D7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de-DE" noProof="1" smtClean="0"/>
              <a:pPr/>
              <a:t>‹Nr.›</a:t>
            </a:fld>
            <a:endParaRPr lang="de-DE" noProof="1"/>
          </a:p>
        </p:txBody>
      </p:sp>
      <p:sp>
        <p:nvSpPr>
          <p:cNvPr id="9" name="SmartArt Placeholder 8">
            <a:extLst>
              <a:ext uri="{FF2B5EF4-FFF2-40B4-BE49-F238E27FC236}">
                <a16:creationId xmlns:a16="http://schemas.microsoft.com/office/drawing/2014/main" id="{F2824E2A-4652-0276-77D5-E2F7A17236EF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886544958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und 2x Bild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21C31316-62F6-D18F-1737-CCC5C0FA2DB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259263" y="0"/>
            <a:ext cx="7932737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9ECB9B22-62D9-8BEF-B4AF-E3D501B30BF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259263" y="3429000"/>
            <a:ext cx="7932737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299"/>
            <a:ext cx="3671889" cy="10080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7364D22-E1CE-D3E5-45DB-66B9F8D3C95C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 dirty="0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 dirty="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125E92D-EEDF-41E0-AFB0-5B7CA56902F1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BFE331DC-1CEB-4BBB-B4B6-99669624D67F}" type="datetime1">
              <a:rPr lang="de-DE" noProof="1" smtClean="0"/>
              <a:pPr/>
              <a:t>16.04.2025</a:t>
            </a:fld>
            <a:endParaRPr lang="de-DE" noProof="1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3181661-B42D-C815-F777-F226E4013AB8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1943100" cy="584200"/>
          </a:xfrm>
          <a:prstGeom prst="rect">
            <a:avLst/>
          </a:prstGeom>
        </p:spPr>
        <p:txBody>
          <a:bodyPr/>
          <a:lstStyle/>
          <a:p>
            <a:r>
              <a:rPr lang="de-DE" noProof="1"/>
              <a:t>Vorname Name - Präsentationstitel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17A4FC51-B5D1-EA2C-4520-8FBD7D0AD4F4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de-DE" noProof="1" smtClean="0"/>
              <a:pPr/>
              <a:t>‹Nr.›</a:t>
            </a:fld>
            <a:endParaRPr lang="de-DE" noProof="1"/>
          </a:p>
        </p:txBody>
      </p:sp>
      <p:sp>
        <p:nvSpPr>
          <p:cNvPr id="10" name="SmartArt Placeholder 9">
            <a:extLst>
              <a:ext uri="{FF2B5EF4-FFF2-40B4-BE49-F238E27FC236}">
                <a16:creationId xmlns:a16="http://schemas.microsoft.com/office/drawing/2014/main" id="{25AC6484-86DB-2DAB-BB62-A5745F449A7D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636307233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und 2x Bild hoch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21C31316-62F6-D18F-1737-CCC5C0FA2DB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259263" y="0"/>
            <a:ext cx="3967200" cy="6858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9ECB9B22-62D9-8BEF-B4AF-E3D501B30BF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224800" y="0"/>
            <a:ext cx="3967200" cy="6858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299"/>
            <a:ext cx="3671889" cy="10080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946D4BB-B535-21BF-5706-F2593173BAA1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 dirty="0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 dirty="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42913EC-AA64-42F8-7D39-B16842087DFD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BFE331DC-1CEB-4BBB-B4B6-99669624D67F}" type="datetime1">
              <a:rPr lang="de-DE" noProof="1" smtClean="0"/>
              <a:pPr/>
              <a:t>16.04.2025</a:t>
            </a:fld>
            <a:endParaRPr lang="de-DE" noProof="1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E0DADB-FC3F-095E-4791-75B52230B02F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1943100" cy="584200"/>
          </a:xfrm>
          <a:prstGeom prst="rect">
            <a:avLst/>
          </a:prstGeom>
        </p:spPr>
        <p:txBody>
          <a:bodyPr/>
          <a:lstStyle/>
          <a:p>
            <a:r>
              <a:rPr lang="de-DE" noProof="1"/>
              <a:t>Vorname Name - Präsentationstitel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A1CFBF2-D69A-34C8-B3BD-C059BF951A1E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de-DE" noProof="1" smtClean="0"/>
              <a:pPr/>
              <a:t>‹Nr.›</a:t>
            </a:fld>
            <a:endParaRPr lang="de-DE" noProof="1"/>
          </a:p>
        </p:txBody>
      </p:sp>
      <p:sp>
        <p:nvSpPr>
          <p:cNvPr id="10" name="SmartArt Placeholder 9">
            <a:extLst>
              <a:ext uri="{FF2B5EF4-FFF2-40B4-BE49-F238E27FC236}">
                <a16:creationId xmlns:a16="http://schemas.microsoft.com/office/drawing/2014/main" id="{B89CE0D6-653F-7F8C-F948-4496D414E60D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2099785044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und 4x Bild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21C31316-62F6-D18F-1737-CCC5C0FA2DB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259263" y="0"/>
            <a:ext cx="3967200" cy="3429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9ECB9B22-62D9-8BEF-B4AF-E3D501B30BF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224800" y="0"/>
            <a:ext cx="3967200" cy="3429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299"/>
            <a:ext cx="3671889" cy="10080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Bildplatzhalter 15">
            <a:extLst>
              <a:ext uri="{FF2B5EF4-FFF2-40B4-BE49-F238E27FC236}">
                <a16:creationId xmlns:a16="http://schemas.microsoft.com/office/drawing/2014/main" id="{7F82C154-C2F8-0DAB-C0BD-5339CDD09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4259263" y="3429000"/>
            <a:ext cx="3967200" cy="3429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1" name="Bildplatzhalter 15">
            <a:extLst>
              <a:ext uri="{FF2B5EF4-FFF2-40B4-BE49-F238E27FC236}">
                <a16:creationId xmlns:a16="http://schemas.microsoft.com/office/drawing/2014/main" id="{20C756FA-7475-759D-D898-FED49EC21C6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8224800" y="3429000"/>
            <a:ext cx="3967200" cy="3429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3376BD9-6CCE-719E-7D39-A434E6F082BA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 dirty="0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 dirty="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230D9CD-2193-97AA-1758-B1FC1421DAAF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fld id="{BFE331DC-1CEB-4BBB-B4B6-99669624D67F}" type="datetime1">
              <a:rPr lang="de-DE" noProof="1" smtClean="0"/>
              <a:pPr/>
              <a:t>16.04.2025</a:t>
            </a:fld>
            <a:endParaRPr lang="de-DE" noProof="1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19C73A4-0550-88A3-B15C-D839D27C3A41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>
          <a:xfrm>
            <a:off x="2100264" y="6273800"/>
            <a:ext cx="1943100" cy="584200"/>
          </a:xfrm>
          <a:prstGeom prst="rect">
            <a:avLst/>
          </a:prstGeom>
        </p:spPr>
        <p:txBody>
          <a:bodyPr/>
          <a:lstStyle/>
          <a:p>
            <a:r>
              <a:rPr lang="de-DE" noProof="1"/>
              <a:t>Vorname Name - Präsentationstitel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809BE537-47E8-E28E-E31C-569B375CD31F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776FC98F-84AD-404B-BCCB-49E092AA6DE0}" type="slidenum">
              <a:rPr lang="de-DE" noProof="1" smtClean="0"/>
              <a:pPr/>
              <a:t>‹Nr.›</a:t>
            </a:fld>
            <a:endParaRPr lang="de-DE" noProof="1"/>
          </a:p>
        </p:txBody>
      </p:sp>
      <p:sp>
        <p:nvSpPr>
          <p:cNvPr id="12" name="SmartArt Placeholder 11">
            <a:extLst>
              <a:ext uri="{FF2B5EF4-FFF2-40B4-BE49-F238E27FC236}">
                <a16:creationId xmlns:a16="http://schemas.microsoft.com/office/drawing/2014/main" id="{CC855A49-14E5-453A-4AAE-9D55DDBC3682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240119587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Text und Bild breit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2816225"/>
            <a:ext cx="3671889" cy="3460748"/>
          </a:xfrm>
        </p:spPr>
        <p:txBody>
          <a:bodyPr tIns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255615" y="2816225"/>
            <a:ext cx="3671889" cy="346074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8144990" y="2816225"/>
            <a:ext cx="3671889" cy="346074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-1"/>
            <a:ext cx="12191999" cy="26003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8BCFDEC-EEB4-FB94-494B-7A6B7C8104D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DECC4A1-84C2-4D06-87BC-F3795034A40C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E38CEE48-7318-2C48-A4DB-0374240E6DC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2A6EAAC-D781-C247-456C-6DDB93810FE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9420440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breit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4041775"/>
            <a:ext cx="5616575" cy="2235198"/>
          </a:xfrm>
        </p:spPr>
        <p:txBody>
          <a:bodyPr tIns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6203949" y="4041775"/>
            <a:ext cx="5616575" cy="22351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-1"/>
            <a:ext cx="12191999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9EC190A-F91D-A63D-5DE6-284075CC06D4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77F0408-6A80-4E42-B7D9-963BA6043702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7D6DBFAC-7948-6CD4-F795-0F657587514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1806FD95-1722-01B2-D054-0F1C46053F9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266583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2x Bild breit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4041775"/>
            <a:ext cx="5616575" cy="2235198"/>
          </a:xfrm>
        </p:spPr>
        <p:txBody>
          <a:bodyPr tIns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6203949" y="4041775"/>
            <a:ext cx="5616575" cy="22351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2" y="-1"/>
            <a:ext cx="6203948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203950" y="-1"/>
            <a:ext cx="5988050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E289A028-6BAD-57D6-0C99-2E2EE8D2385C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E97FF2F-D005-4FE3-AF21-EA0E64775FFE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FF70BBC8-26C8-72F5-7017-C4E9ADC5110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14220114-93CE-7986-FBD4-6B87CC84D15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861536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914472A9-C746-414B-A339-17009C086F0C}"/>
              </a:ext>
            </a:extLst>
          </p:cNvPr>
          <p:cNvSpPr/>
          <p:nvPr userDrawn="1"/>
        </p:nvSpPr>
        <p:spPr bwMode="gray">
          <a:xfrm>
            <a:off x="5988050" y="0"/>
            <a:ext cx="6203950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46F4A2-1BBD-C6A2-7866-B5B1968C9412}"/>
              </a:ext>
            </a:extLst>
          </p:cNvPr>
          <p:cNvSpPr>
            <a:spLocks noGrp="1"/>
          </p:cNvSpPr>
          <p:nvPr>
            <p:ph type="ctrTitle"/>
          </p:nvPr>
        </p:nvSpPr>
        <p:spPr bwMode="black">
          <a:xfrm>
            <a:off x="371475" y="368300"/>
            <a:ext cx="5616575" cy="4681538"/>
          </a:xfrm>
        </p:spPr>
        <p:txBody>
          <a:bodyPr rIns="360000" anchor="t"/>
          <a:lstStyle>
            <a:lvl1pPr algn="l">
              <a:defRPr sz="5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604293-CF1F-A295-5586-92D0F86F4A34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black">
          <a:xfrm>
            <a:off x="371475" y="5265738"/>
            <a:ext cx="5616575" cy="1011236"/>
          </a:xfrm>
        </p:spPr>
        <p:txBody>
          <a:bodyPr rIns="360000" anchor="b"/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600">
                <a:solidFill>
                  <a:schemeClr val="bg1"/>
                </a:solidFill>
              </a:defRPr>
            </a:lvl1pPr>
            <a:lvl2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E617D12E-D9F2-FE30-962E-F646556116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988051" y="1"/>
            <a:ext cx="4103687" cy="6858000"/>
          </a:xfrm>
        </p:spPr>
        <p:txBody>
          <a:bodyPr tIns="864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das Bild einfügen.</a:t>
            </a: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B13F734F-93E9-EAAB-2752-52949F41370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black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fld id="{2A6D242D-96A6-4C1A-903E-150264C74B45}" type="datetime1">
              <a:rPr lang="de-DE" smtClean="0"/>
              <a:t>16.04.2025</a:t>
            </a:fld>
            <a:endParaRPr lang="de-DE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7037DF08-8E92-E882-4AEB-B9E96AA7A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black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de-DE"/>
              <a:t>Vorname Name - Präsentationstitel</a:t>
            </a:r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29264F0A-C45F-9937-0433-4CE92B3ED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4" name="Gruppieren 8">
            <a:extLst>
              <a:ext uri="{FF2B5EF4-FFF2-40B4-BE49-F238E27FC236}">
                <a16:creationId xmlns:a16="http://schemas.microsoft.com/office/drawing/2014/main" id="{A1532E2A-0AD5-78A6-C7F4-C16B026BA9BB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  <a:solidFill>
            <a:schemeClr val="bg1"/>
          </a:solidFill>
        </p:grpSpPr>
        <p:sp>
          <p:nvSpPr>
            <p:cNvPr id="5" name="Freihandform: Form 9">
              <a:extLst>
                <a:ext uri="{FF2B5EF4-FFF2-40B4-BE49-F238E27FC236}">
                  <a16:creationId xmlns:a16="http://schemas.microsoft.com/office/drawing/2014/main" id="{1126D6D5-2B7D-390E-6320-C8E356BB57B9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6" name="Freihandform: Form 10">
              <a:extLst>
                <a:ext uri="{FF2B5EF4-FFF2-40B4-BE49-F238E27FC236}">
                  <a16:creationId xmlns:a16="http://schemas.microsoft.com/office/drawing/2014/main" id="{E48DCF6E-1E81-A530-130D-A40052D29E56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16295743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3x Bild breit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4041775"/>
            <a:ext cx="5616575" cy="2235198"/>
          </a:xfrm>
        </p:spPr>
        <p:txBody>
          <a:bodyPr tIns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8148638" y="4041775"/>
            <a:ext cx="3671886" cy="22351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2" y="-1"/>
            <a:ext cx="4259261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-1"/>
            <a:ext cx="3889375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B0C0D4B8-0642-DA51-02B4-CD518D792A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148638" y="-1"/>
            <a:ext cx="4043360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94F7FD17-6F08-455B-89F3-014E426ED5A9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2B3211B4-4646-4EF5-BD75-2576BACB2B78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295BB98B-CA7B-1291-9702-334ACEEE83D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49F8E6D6-952F-6259-CB3F-D9FD0CF614AC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6456137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breit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6203949" y="5265738"/>
            <a:ext cx="5616575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-1"/>
            <a:ext cx="12191999" cy="504983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C3AEDD-A574-4DAF-D1EC-A27C2292DE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C3BB55D-57B3-49E3-BF5B-F9A3DD8D6BF9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CF58EBD7-6711-442F-F11B-AEE90C03C90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8F5ADB7-1DE3-CF4C-2772-4A7CBBB483E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7548939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2x Bild breit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6203949" y="5265738"/>
            <a:ext cx="5616575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08F79B48-DA81-CB7D-4184-C12044C4712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2" y="-1"/>
            <a:ext cx="6203948" cy="504983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73DB8F0C-439C-6E68-E1D6-2CD9C93ACEF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203950" y="-1"/>
            <a:ext cx="5988049" cy="504983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C26F2CC-FD06-0D05-F9BC-EA3577B02BA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AF90EC0B-50A6-4500-99C8-E17162F4B002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4B56F4D1-3BED-CF11-4CA9-195A2857302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682BB5B3-0CF3-C297-3B12-70918709FF8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1338502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3x Bild breit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8148638" y="5265738"/>
            <a:ext cx="3671886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D81F5719-88F7-8122-30E7-C4EDDE47BEB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4259262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DF833069-8A51-2788-517E-244A50E9A0E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0"/>
            <a:ext cx="3889375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8FBD7F7D-0AAE-6C8E-E25F-AD0146EE9DC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0"/>
            <a:ext cx="4043362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CC866A8-34DE-9962-F35F-CD5302351129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0C042C70-7B58-4B37-A57C-12E73F83BA79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CD73AD41-5895-7F97-5F11-9EE28D617619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C39AA92-697F-9C87-7391-FD2148F379B1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2039744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4x Bild breit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8148638" y="5265738"/>
            <a:ext cx="3671886" cy="100806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Bildplatzhalter 15">
            <a:extLst>
              <a:ext uri="{FF2B5EF4-FFF2-40B4-BE49-F238E27FC236}">
                <a16:creationId xmlns:a16="http://schemas.microsoft.com/office/drawing/2014/main" id="{57221ED0-08B5-804A-A5D3-858C1FBF65E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42592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2C1B9B64-2441-8357-F153-985A05DAB7A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0"/>
            <a:ext cx="3889375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3" name="Bildplatzhalter 15">
            <a:extLst>
              <a:ext uri="{FF2B5EF4-FFF2-40B4-BE49-F238E27FC236}">
                <a16:creationId xmlns:a16="http://schemas.microsoft.com/office/drawing/2014/main" id="{3B17586A-9CCE-8295-2F97-E528DD0C3C8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0"/>
            <a:ext cx="4043362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0C7BBDAF-B20D-60D9-3199-BC0FA5A0FEA8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-1" y="2528900"/>
            <a:ext cx="4259263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B07C1E-75AF-D661-9B0E-FB6406930C72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B06AEA46-5BD2-4F11-B619-75E039871004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F2A8345-FC50-948A-F811-0B4575026B2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9AA0923-C682-650B-E243-7EC5A1EB5715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123684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5x Bild breit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8148638" y="5265738"/>
            <a:ext cx="3671886" cy="100806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5DC53031-0D17-F341-B556-CAB21B21AD9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42592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7621CD60-0EEE-8EE1-2413-15ACFBB4FD0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0"/>
            <a:ext cx="3889375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7834F377-608A-1764-2D89-CC39A31EDCC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0"/>
            <a:ext cx="40433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9" name="Bildplatzhalter 15">
            <a:extLst>
              <a:ext uri="{FF2B5EF4-FFF2-40B4-BE49-F238E27FC236}">
                <a16:creationId xmlns:a16="http://schemas.microsoft.com/office/drawing/2014/main" id="{4C11F33F-4952-0822-BD29-5112BEE9D3D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-1" y="2528900"/>
            <a:ext cx="4259263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E636C18E-9864-2F8B-F6CA-5E977141C9D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8148638" y="2528900"/>
            <a:ext cx="4043362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481462F4-7E9B-9816-7A91-CD63748EFFA7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5543582B-C5BB-40A9-8E78-8E330AD3FAEA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C2F10F94-6302-EFB2-67BF-534AEC1DF945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3E4D86CD-F0F0-D953-FC70-25716FFC7015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5805538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6x Bild breit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8148638" y="5265738"/>
            <a:ext cx="3671886" cy="100806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Bildplatzhalter 15">
            <a:extLst>
              <a:ext uri="{FF2B5EF4-FFF2-40B4-BE49-F238E27FC236}">
                <a16:creationId xmlns:a16="http://schemas.microsoft.com/office/drawing/2014/main" id="{06B3F9A9-7D44-E3D9-34C3-186B5CE72C7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42592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487580F0-10F0-597D-B74B-3AA53C72CB5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0"/>
            <a:ext cx="3889375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5" name="Bildplatzhalter 15">
            <a:extLst>
              <a:ext uri="{FF2B5EF4-FFF2-40B4-BE49-F238E27FC236}">
                <a16:creationId xmlns:a16="http://schemas.microsoft.com/office/drawing/2014/main" id="{479D4CF8-3CF2-33EE-3E52-E67D33D232A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0"/>
            <a:ext cx="40433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681FE394-9FBF-7254-E399-7BF501CFF5E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-1" y="2528900"/>
            <a:ext cx="4259263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7" name="Bildplatzhalter 15">
            <a:extLst>
              <a:ext uri="{FF2B5EF4-FFF2-40B4-BE49-F238E27FC236}">
                <a16:creationId xmlns:a16="http://schemas.microsoft.com/office/drawing/2014/main" id="{2EC1BE5C-58BE-A28F-D48F-AACC647D303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4259262" y="2528900"/>
            <a:ext cx="3889375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8" name="Bildplatzhalter 15">
            <a:extLst>
              <a:ext uri="{FF2B5EF4-FFF2-40B4-BE49-F238E27FC236}">
                <a16:creationId xmlns:a16="http://schemas.microsoft.com/office/drawing/2014/main" id="{A1CE0C82-8D00-6128-A723-75FB35F9E4B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8148638" y="2528900"/>
            <a:ext cx="4043362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1D9D3A7-656E-5EF8-DC21-9E4100AD724C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5756CF41-0D3A-4094-905E-7B352618BC30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115DD17-D1C2-CAD1-2B57-987C840DD93B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4FC4E6F-39C1-2BF6-B3CD-824ACF396079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7833482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Bi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-1"/>
            <a:ext cx="12191999" cy="6858001"/>
          </a:xfrm>
        </p:spPr>
        <p:txBody>
          <a:bodyPr tIns="90000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5265737"/>
            <a:ext cx="7561263" cy="1011236"/>
          </a:xfrm>
        </p:spPr>
        <p:txBody>
          <a:bodyPr t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4A93AEE-C09B-11EE-62B2-D258B26B0D2C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 dirty="0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 dirty="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A26D7894-F140-1F47-D2F6-229CD2C494F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292C13-4210-4A75-B1C6-BC600379552E}" type="datetime1">
              <a:rPr lang="de-DE" smtClean="0"/>
              <a:pPr/>
              <a:t>16.04.2025</a:t>
            </a:fld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60435903-70F1-B75C-C10A-BC04CBD3B6F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5C091A42-6A7C-132E-E5ED-A7A2F10231A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AF2A633C-85DA-E08F-E985-EE1D753E33BE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39578022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Text und 2x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5" y="5265738"/>
            <a:ext cx="5616575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4" y="1592263"/>
            <a:ext cx="5616575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203949" y="1592263"/>
            <a:ext cx="5616575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>
          <a:xfrm>
            <a:off x="6203950" y="5265738"/>
            <a:ext cx="5616575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EE3343F-20F8-0E46-42FA-821D2026B50E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92552E35-AE1D-45DF-9998-46ACAD9EE2FD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57DF4F2F-5D04-4C9E-307B-30037ABC94A6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D81DB6B4-64B1-EEDE-D757-88A82845A33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5192315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Text und 3x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5" y="5265738"/>
            <a:ext cx="3671889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4" y="1592263"/>
            <a:ext cx="3671889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60848" y="1592263"/>
            <a:ext cx="3671889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>
          <a:xfrm>
            <a:off x="4260849" y="5265738"/>
            <a:ext cx="3671889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1592263"/>
            <a:ext cx="3671889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8148639" y="5265738"/>
            <a:ext cx="3671889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CDF1D0DD-152A-CD72-F7A9-948FA54C7916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6D4C634A-D904-4E1C-87B1-CFDFF5397F2D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10188A5A-13A0-E431-44B3-E58A8A6D0DD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79C41ECA-AF89-1BAD-40AE-C421974015D2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439513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Qu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E617D12E-D9F2-FE30-962E-F64655611604}"/>
              </a:ext>
            </a:extLst>
          </p:cNvPr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0" y="1"/>
            <a:ext cx="12191999" cy="3824287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46F4A2-1BBD-C6A2-7866-B5B1968C9412}"/>
              </a:ext>
            </a:extLst>
          </p:cNvPr>
          <p:cNvSpPr>
            <a:spLocks noGrp="1"/>
          </p:cNvSpPr>
          <p:nvPr>
            <p:ph type="ctrTitle"/>
          </p:nvPr>
        </p:nvSpPr>
        <p:spPr bwMode="black">
          <a:xfrm>
            <a:off x="371475" y="4041775"/>
            <a:ext cx="5616575" cy="1691479"/>
          </a:xfrm>
        </p:spPr>
        <p:txBody>
          <a:bodyPr rIns="0" anchor="t"/>
          <a:lstStyle>
            <a:lvl1pPr algn="l">
              <a:defRPr sz="5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604293-CF1F-A295-5586-92D0F86F4A34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black">
          <a:xfrm>
            <a:off x="371475" y="5733256"/>
            <a:ext cx="5616575" cy="543718"/>
          </a:xfrm>
        </p:spPr>
        <p:txBody>
          <a:bodyPr rIns="0" anchor="b"/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600">
                <a:solidFill>
                  <a:schemeClr val="bg1"/>
                </a:solidFill>
              </a:defRPr>
            </a:lvl1pPr>
            <a:lvl2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E52B5CC-CF21-9E7E-CADE-8B782F3AF80F}"/>
              </a:ext>
            </a:extLst>
          </p:cNvPr>
          <p:cNvSpPr/>
          <p:nvPr userDrawn="1"/>
        </p:nvSpPr>
        <p:spPr bwMode="gray">
          <a:xfrm>
            <a:off x="12233756" y="1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 dirty="0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 dirty="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613673CC-527A-F7FD-F4BB-EFB8EDA92E70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black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fld id="{9809F5F6-3151-4B1E-8DC9-0D7210C685D1}" type="datetime1">
              <a:rPr lang="de-DE" smtClean="0"/>
              <a:t>16.04.2025</a:t>
            </a:fld>
            <a:endParaRPr lang="de-DE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42973810-AFA0-E19F-E5A5-A7F82CD72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black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de-DE"/>
              <a:t>Vorname Name - Präsentationstitel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51AF4981-2A51-01C8-FC65-7C68623E4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SmartArt-Platzhalter 10">
            <a:extLst>
              <a:ext uri="{FF2B5EF4-FFF2-40B4-BE49-F238E27FC236}">
                <a16:creationId xmlns:a16="http://schemas.microsoft.com/office/drawing/2014/main" id="{B8A25F18-5A38-86C1-D835-316B836320E1}"/>
              </a:ext>
            </a:extLst>
          </p:cNvPr>
          <p:cNvSpPr>
            <a:spLocks noGrp="1" noChangeAspect="1"/>
          </p:cNvSpPr>
          <p:nvPr>
            <p:ph type="dgm" sz="quarter" idx="20" hasCustomPrompt="1"/>
          </p:nvPr>
        </p:nvSpPr>
        <p:spPr bwMode="gray">
          <a:xfrm>
            <a:off x="10710878" y="368661"/>
            <a:ext cx="861983" cy="309203"/>
          </a:xfrm>
          <a:custGeom>
            <a:avLst/>
            <a:gdLst>
              <a:gd name="connsiteX0" fmla="*/ 672615 w 881062"/>
              <a:gd name="connsiteY0" fmla="*/ 316 h 316047"/>
              <a:gd name="connsiteX1" fmla="*/ 881062 w 881062"/>
              <a:gd name="connsiteY1" fmla="*/ 316 h 316047"/>
              <a:gd name="connsiteX2" fmla="*/ 881062 w 881062"/>
              <a:gd name="connsiteY2" fmla="*/ 71315 h 316047"/>
              <a:gd name="connsiteX3" fmla="*/ 820105 w 881062"/>
              <a:gd name="connsiteY3" fmla="*/ 71315 h 316047"/>
              <a:gd name="connsiteX4" fmla="*/ 820105 w 881062"/>
              <a:gd name="connsiteY4" fmla="*/ 316047 h 316047"/>
              <a:gd name="connsiteX5" fmla="*/ 733572 w 881062"/>
              <a:gd name="connsiteY5" fmla="*/ 316047 h 316047"/>
              <a:gd name="connsiteX6" fmla="*/ 733572 w 881062"/>
              <a:gd name="connsiteY6" fmla="*/ 71315 h 316047"/>
              <a:gd name="connsiteX7" fmla="*/ 672615 w 881062"/>
              <a:gd name="connsiteY7" fmla="*/ 71315 h 316047"/>
              <a:gd name="connsiteX8" fmla="*/ 565331 w 881062"/>
              <a:gd name="connsiteY8" fmla="*/ 316 h 316047"/>
              <a:gd name="connsiteX9" fmla="*/ 651859 w 881062"/>
              <a:gd name="connsiteY9" fmla="*/ 316 h 316047"/>
              <a:gd name="connsiteX10" fmla="*/ 651859 w 881062"/>
              <a:gd name="connsiteY10" fmla="*/ 315733 h 316047"/>
              <a:gd name="connsiteX11" fmla="*/ 565331 w 881062"/>
              <a:gd name="connsiteY11" fmla="*/ 315733 h 316047"/>
              <a:gd name="connsiteX12" fmla="*/ 316992 w 881062"/>
              <a:gd name="connsiteY12" fmla="*/ 316 h 316047"/>
              <a:gd name="connsiteX13" fmla="*/ 319603 w 881062"/>
              <a:gd name="connsiteY13" fmla="*/ 316 h 316047"/>
              <a:gd name="connsiteX14" fmla="*/ 319289 w 881062"/>
              <a:gd name="connsiteY14" fmla="*/ 315733 h 316047"/>
              <a:gd name="connsiteX15" fmla="*/ 319243 w 881062"/>
              <a:gd name="connsiteY15" fmla="*/ 315733 h 316047"/>
              <a:gd name="connsiteX16" fmla="*/ 319243 w 881062"/>
              <a:gd name="connsiteY16" fmla="*/ 315729 h 316047"/>
              <a:gd name="connsiteX17" fmla="*/ 0 w 881062"/>
              <a:gd name="connsiteY17" fmla="*/ 315729 h 316047"/>
              <a:gd name="connsiteX18" fmla="*/ 10040 w 881062"/>
              <a:gd name="connsiteY18" fmla="*/ 238565 h 316047"/>
              <a:gd name="connsiteX19" fmla="*/ 319239 w 881062"/>
              <a:gd name="connsiteY19" fmla="*/ 315718 h 316047"/>
              <a:gd name="connsiteX20" fmla="*/ 319236 w 881062"/>
              <a:gd name="connsiteY20" fmla="*/ 315705 h 316047"/>
              <a:gd name="connsiteX21" fmla="*/ 30795 w 881062"/>
              <a:gd name="connsiteY21" fmla="*/ 181522 h 316047"/>
              <a:gd name="connsiteX22" fmla="*/ 72618 w 881062"/>
              <a:gd name="connsiteY22" fmla="*/ 115703 h 316047"/>
              <a:gd name="connsiteX23" fmla="*/ 319230 w 881062"/>
              <a:gd name="connsiteY23" fmla="*/ 315681 h 316047"/>
              <a:gd name="connsiteX24" fmla="*/ 319204 w 881062"/>
              <a:gd name="connsiteY24" fmla="*/ 315579 h 316047"/>
              <a:gd name="connsiteX25" fmla="*/ 118629 w 881062"/>
              <a:gd name="connsiteY25" fmla="*/ 70321 h 316047"/>
              <a:gd name="connsiteX26" fmla="*/ 184766 w 881062"/>
              <a:gd name="connsiteY26" fmla="*/ 29486 h 316047"/>
              <a:gd name="connsiteX27" fmla="*/ 319187 w 881062"/>
              <a:gd name="connsiteY27" fmla="*/ 315512 h 316047"/>
              <a:gd name="connsiteX28" fmla="*/ 242439 w 881062"/>
              <a:gd name="connsiteY28" fmla="*/ 9408 h 316047"/>
              <a:gd name="connsiteX29" fmla="*/ 316992 w 881062"/>
              <a:gd name="connsiteY29" fmla="*/ 316 h 316047"/>
              <a:gd name="connsiteX30" fmla="*/ 450887 w 881062"/>
              <a:gd name="connsiteY30" fmla="*/ 0 h 316047"/>
              <a:gd name="connsiteX31" fmla="*/ 550067 w 881062"/>
              <a:gd name="connsiteY31" fmla="*/ 0 h 316047"/>
              <a:gd name="connsiteX32" fmla="*/ 422343 w 881062"/>
              <a:gd name="connsiteY32" fmla="*/ 158833 h 316047"/>
              <a:gd name="connsiteX33" fmla="*/ 550698 w 881062"/>
              <a:gd name="connsiteY33" fmla="*/ 315733 h 316047"/>
              <a:gd name="connsiteX34" fmla="*/ 454488 w 881062"/>
              <a:gd name="connsiteY34" fmla="*/ 315733 h 316047"/>
              <a:gd name="connsiteX35" fmla="*/ 340045 w 881062"/>
              <a:gd name="connsiteY35" fmla="*/ 192869 h 316047"/>
              <a:gd name="connsiteX36" fmla="*/ 340045 w 881062"/>
              <a:gd name="connsiteY36" fmla="*/ 122548 h 316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881062" h="316047">
                <a:moveTo>
                  <a:pt x="672615" y="316"/>
                </a:moveTo>
                <a:lnTo>
                  <a:pt x="881062" y="316"/>
                </a:lnTo>
                <a:lnTo>
                  <a:pt x="881062" y="71315"/>
                </a:lnTo>
                <a:lnTo>
                  <a:pt x="820105" y="71315"/>
                </a:lnTo>
                <a:lnTo>
                  <a:pt x="820105" y="316047"/>
                </a:lnTo>
                <a:lnTo>
                  <a:pt x="733572" y="316047"/>
                </a:lnTo>
                <a:lnTo>
                  <a:pt x="733572" y="71315"/>
                </a:lnTo>
                <a:lnTo>
                  <a:pt x="672615" y="71315"/>
                </a:lnTo>
                <a:close/>
                <a:moveTo>
                  <a:pt x="565331" y="316"/>
                </a:moveTo>
                <a:lnTo>
                  <a:pt x="651859" y="316"/>
                </a:lnTo>
                <a:lnTo>
                  <a:pt x="651859" y="315733"/>
                </a:lnTo>
                <a:lnTo>
                  <a:pt x="565331" y="315733"/>
                </a:lnTo>
                <a:close/>
                <a:moveTo>
                  <a:pt x="316992" y="316"/>
                </a:moveTo>
                <a:lnTo>
                  <a:pt x="319603" y="316"/>
                </a:lnTo>
                <a:lnTo>
                  <a:pt x="319289" y="315733"/>
                </a:lnTo>
                <a:lnTo>
                  <a:pt x="319243" y="315733"/>
                </a:lnTo>
                <a:lnTo>
                  <a:pt x="319243" y="315729"/>
                </a:lnTo>
                <a:lnTo>
                  <a:pt x="0" y="315729"/>
                </a:lnTo>
                <a:cubicBezTo>
                  <a:pt x="314" y="289122"/>
                  <a:pt x="3556" y="263191"/>
                  <a:pt x="10040" y="238565"/>
                </a:cubicBezTo>
                <a:lnTo>
                  <a:pt x="319239" y="315718"/>
                </a:lnTo>
                <a:lnTo>
                  <a:pt x="319236" y="315705"/>
                </a:lnTo>
                <a:lnTo>
                  <a:pt x="30795" y="181522"/>
                </a:lnTo>
                <a:cubicBezTo>
                  <a:pt x="41825" y="157842"/>
                  <a:pt x="56097" y="135780"/>
                  <a:pt x="72618" y="115703"/>
                </a:cubicBezTo>
                <a:lnTo>
                  <a:pt x="319230" y="315681"/>
                </a:lnTo>
                <a:lnTo>
                  <a:pt x="319204" y="315579"/>
                </a:lnTo>
                <a:lnTo>
                  <a:pt x="118629" y="70321"/>
                </a:lnTo>
                <a:cubicBezTo>
                  <a:pt x="138754" y="54114"/>
                  <a:pt x="160770" y="40518"/>
                  <a:pt x="184766" y="29486"/>
                </a:cubicBezTo>
                <a:lnTo>
                  <a:pt x="319187" y="315512"/>
                </a:lnTo>
                <a:lnTo>
                  <a:pt x="242439" y="9408"/>
                </a:lnTo>
                <a:cubicBezTo>
                  <a:pt x="266435" y="3556"/>
                  <a:pt x="291376" y="316"/>
                  <a:pt x="316992" y="316"/>
                </a:cubicBezTo>
                <a:close/>
                <a:moveTo>
                  <a:pt x="450887" y="0"/>
                </a:moveTo>
                <a:lnTo>
                  <a:pt x="550067" y="0"/>
                </a:lnTo>
                <a:lnTo>
                  <a:pt x="422343" y="158833"/>
                </a:lnTo>
                <a:lnTo>
                  <a:pt x="550698" y="315733"/>
                </a:lnTo>
                <a:lnTo>
                  <a:pt x="454488" y="315733"/>
                </a:lnTo>
                <a:lnTo>
                  <a:pt x="340045" y="192869"/>
                </a:lnTo>
                <a:lnTo>
                  <a:pt x="340045" y="122548"/>
                </a:lnTo>
                <a:close/>
              </a:path>
            </a:pathLst>
          </a:custGeom>
          <a:solidFill>
            <a:schemeClr val="bg1"/>
          </a:solidFill>
        </p:spPr>
        <p:txBody>
          <a:bodyPr wrap="non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392273825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 Text und 4x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6" y="5265738"/>
            <a:ext cx="2700338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3"/>
            <a:ext cx="2700338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285826" y="1592263"/>
            <a:ext cx="2700338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>
          <a:xfrm>
            <a:off x="3285827" y="5265738"/>
            <a:ext cx="2700338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6205686" y="1592263"/>
            <a:ext cx="2700338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6205687" y="5265738"/>
            <a:ext cx="2700338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9120186" y="1592263"/>
            <a:ext cx="2700338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 bwMode="gray">
          <a:xfrm>
            <a:off x="9120187" y="5265738"/>
            <a:ext cx="2700338" cy="101123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15DC6279-864D-E5B0-0BBF-962E9E50B6FD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D80AACCA-6E21-41E6-A884-29D6FA94F66D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3CF6C9B7-B599-4BE6-52FB-051D2A0B3B42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9EAF3799-0F9B-7F03-53B6-D30505ED8E7B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697891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x Text und 5x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6" y="4041775"/>
            <a:ext cx="2116800" cy="22351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2704537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907"/>
            <a:ext cx="11449050" cy="10074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>
          <a:xfrm>
            <a:off x="2704538" y="4041775"/>
            <a:ext cx="2116800" cy="22351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5037599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5037600" y="4041775"/>
            <a:ext cx="2116800" cy="22351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7370661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 bwMode="gray">
          <a:xfrm>
            <a:off x="7370662" y="4041775"/>
            <a:ext cx="2116800" cy="22351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290663F7-C01E-A524-14EE-F495697580C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9703724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4A722441-C52C-1DE3-6900-FAF58B44C94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 bwMode="gray">
          <a:xfrm>
            <a:off x="9703725" y="4041775"/>
            <a:ext cx="2116800" cy="22351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Datumsplatzhalter 15">
            <a:extLst>
              <a:ext uri="{FF2B5EF4-FFF2-40B4-BE49-F238E27FC236}">
                <a16:creationId xmlns:a16="http://schemas.microsoft.com/office/drawing/2014/main" id="{99193BC6-5DE5-F84B-817B-E27F95FD4E36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fld id="{FD1F157E-546E-4A74-9FA7-3BCD286BD133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17" name="Fußzeilenplatzhalter 16">
            <a:extLst>
              <a:ext uri="{FF2B5EF4-FFF2-40B4-BE49-F238E27FC236}">
                <a16:creationId xmlns:a16="http://schemas.microsoft.com/office/drawing/2014/main" id="{A4281E8C-1C19-EF23-952B-CD22CCC9F3BE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C9F951DB-FC7A-C00E-DAB8-004CEF0ABB38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0587118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x Text und 6x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6" y="4041774"/>
            <a:ext cx="1728788" cy="22320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2314574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>
          <a:xfrm>
            <a:off x="2314575" y="4041774"/>
            <a:ext cx="1728788" cy="22320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4259262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4259263" y="4041774"/>
            <a:ext cx="1728788" cy="22320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6203949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 bwMode="gray">
          <a:xfrm>
            <a:off x="6203950" y="4041774"/>
            <a:ext cx="1728788" cy="22320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290663F7-C01E-A524-14EE-F495697580C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8149231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4A722441-C52C-1DE3-6900-FAF58B44C94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 bwMode="gray">
          <a:xfrm>
            <a:off x="8148638" y="4041774"/>
            <a:ext cx="1728788" cy="22320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CDB5A221-6B48-924B-A1FD-6D62179C2077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10090049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7" name="Textplatzhalter 7">
            <a:extLst>
              <a:ext uri="{FF2B5EF4-FFF2-40B4-BE49-F238E27FC236}">
                <a16:creationId xmlns:a16="http://schemas.microsoft.com/office/drawing/2014/main" id="{EB10AE12-A5D0-F238-1264-88B90FA440A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 bwMode="gray">
          <a:xfrm>
            <a:off x="10090050" y="4041774"/>
            <a:ext cx="1728788" cy="22320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Datumsplatzhalter 17">
            <a:extLst>
              <a:ext uri="{FF2B5EF4-FFF2-40B4-BE49-F238E27FC236}">
                <a16:creationId xmlns:a16="http://schemas.microsoft.com/office/drawing/2014/main" id="{79DD9CB7-7539-1828-FADA-78A66F2349FA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fld id="{5FC42E7A-01C0-45AF-BFAF-F3D3666A2E8D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19" name="Fußzeilenplatzhalter 18">
            <a:extLst>
              <a:ext uri="{FF2B5EF4-FFF2-40B4-BE49-F238E27FC236}">
                <a16:creationId xmlns:a16="http://schemas.microsoft.com/office/drawing/2014/main" id="{63BDBE70-17B1-8520-1846-0D0FF5DC7FC7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7D5DEFA5-487F-8348-320F-F21E99551105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6403977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 Bild und 4x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5" y="3360814"/>
            <a:ext cx="5616575" cy="463474"/>
          </a:xfrm>
        </p:spPr>
        <p:txBody>
          <a:bodyPr tIns="14400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2"/>
            <a:ext cx="5616574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203948" y="1592262"/>
            <a:ext cx="5616575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>
          <a:xfrm>
            <a:off x="6203950" y="3360814"/>
            <a:ext cx="5616575" cy="463474"/>
          </a:xfrm>
        </p:spPr>
        <p:txBody>
          <a:bodyPr tIns="14400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371475" y="4041775"/>
            <a:ext cx="5616573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371474" y="5805774"/>
            <a:ext cx="5616573" cy="464400"/>
          </a:xfrm>
        </p:spPr>
        <p:txBody>
          <a:bodyPr tIns="14400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6203949" y="4041774"/>
            <a:ext cx="5616575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 bwMode="gray">
          <a:xfrm>
            <a:off x="6203950" y="5805774"/>
            <a:ext cx="5616573" cy="464400"/>
          </a:xfrm>
        </p:spPr>
        <p:txBody>
          <a:bodyPr tIns="14400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17649989-D9AA-435F-7A4A-0B2A5E1ECF2C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D26579B7-8094-4036-9458-D04DECADCAA2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C9F316C1-96F5-A67B-AF23-9ACC6CA9F2A5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D2A681F8-D362-068B-DB53-4422E1236107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2135934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x Bild und 6x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71475" y="3360814"/>
            <a:ext cx="3671888" cy="463474"/>
          </a:xfrm>
        </p:spPr>
        <p:txBody>
          <a:bodyPr tIns="14400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2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60846" y="1592262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>
          <a:xfrm>
            <a:off x="4260848" y="3360814"/>
            <a:ext cx="3671888" cy="463474"/>
          </a:xfrm>
        </p:spPr>
        <p:txBody>
          <a:bodyPr tIns="14400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7" y="1594869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8148637" y="3358868"/>
            <a:ext cx="3671888" cy="464400"/>
          </a:xfrm>
        </p:spPr>
        <p:txBody>
          <a:bodyPr tIns="14400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371475" y="4041774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 bwMode="gray">
          <a:xfrm>
            <a:off x="371474" y="5805774"/>
            <a:ext cx="3671888" cy="464400"/>
          </a:xfrm>
        </p:spPr>
        <p:txBody>
          <a:bodyPr tIns="14400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DC1FEB43-DE82-8732-4F57-F71B0E7269D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4259260" y="4044948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1677C5CF-B71C-20E0-5EC4-77FF60F7CBC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 bwMode="gray">
          <a:xfrm>
            <a:off x="4259262" y="5813500"/>
            <a:ext cx="3671888" cy="463474"/>
          </a:xfrm>
        </p:spPr>
        <p:txBody>
          <a:bodyPr tIns="14400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DFEEF33F-FBF4-3DE9-D0E5-00A10C7FC56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8148637" y="4041773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17" name="Textplatzhalter 7">
            <a:extLst>
              <a:ext uri="{FF2B5EF4-FFF2-40B4-BE49-F238E27FC236}">
                <a16:creationId xmlns:a16="http://schemas.microsoft.com/office/drawing/2014/main" id="{A36A8A1C-5BB2-98A0-32C5-38F2E40CEFE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 bwMode="gray">
          <a:xfrm>
            <a:off x="8148637" y="5805773"/>
            <a:ext cx="3671888" cy="464400"/>
          </a:xfrm>
        </p:spPr>
        <p:txBody>
          <a:bodyPr tIns="14400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Datumsplatzhalter 17">
            <a:extLst>
              <a:ext uri="{FF2B5EF4-FFF2-40B4-BE49-F238E27FC236}">
                <a16:creationId xmlns:a16="http://schemas.microsoft.com/office/drawing/2014/main" id="{A5232473-C891-573E-C486-121FF378F57C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fld id="{7D67B9DB-D4FC-44D3-802F-4313143446F4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19" name="Fußzeilenplatzhalter 18">
            <a:extLst>
              <a:ext uri="{FF2B5EF4-FFF2-40B4-BE49-F238E27FC236}">
                <a16:creationId xmlns:a16="http://schemas.microsoft.com/office/drawing/2014/main" id="{7302FC03-B491-A207-7DBA-127BB90729DD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8B67C2D4-3135-E49A-5148-63257685678A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7620574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300"/>
            <a:ext cx="7561263" cy="4681537"/>
          </a:xfrm>
        </p:spPr>
        <p:txBody>
          <a:bodyPr/>
          <a:lstStyle>
            <a:lvl1pPr marL="432000" indent="-432000">
              <a:buClrTx/>
              <a:buFont typeface="Franklin Gothic Medium" panose="020B0603020102020204" pitchFamily="34" charset="0"/>
              <a:buChar char="”"/>
              <a:defRPr sz="5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259262" y="5265738"/>
            <a:ext cx="3673475" cy="1011236"/>
          </a:xfrm>
        </p:spPr>
        <p:txBody>
          <a:bodyPr anchor="b"/>
          <a:lstStyle>
            <a:lvl1pPr algn="r">
              <a:lnSpc>
                <a:spcPct val="85000"/>
              </a:lnSpc>
              <a:spcBef>
                <a:spcPts val="300"/>
              </a:spcBef>
              <a:spcAft>
                <a:spcPts val="300"/>
              </a:spcAft>
              <a:defRPr sz="1800" b="1">
                <a:solidFill>
                  <a:schemeClr val="accent1"/>
                </a:solidFill>
              </a:defRPr>
            </a:lvl1pPr>
            <a:lvl2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2pPr>
            <a:lvl3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3pPr>
            <a:lvl4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 b="0">
                <a:solidFill>
                  <a:schemeClr val="tx1"/>
                </a:solidFill>
              </a:defRPr>
            </a:lvl4pPr>
            <a:lvl5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5pPr>
            <a:lvl6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6pPr>
            <a:lvl7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8148638" y="1"/>
            <a:ext cx="4043362" cy="6857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DA2B4EB0-6F81-8A92-AEB6-3A876DF968E9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 dirty="0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 dirty="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0B1A5CA9-F444-9ABD-A3CA-65CB055B04B9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F62BCB5-738B-4081-A38D-7B1D2DCDA09E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110DDBB-783E-176F-3138-CDB539444CF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1568248-D3ED-9CDD-8765-05A7F7D909A9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CD118D49-289F-F3C3-A4F7-A7BAA877B06B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3156005636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ighligh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12192000" cy="6857999"/>
          </a:xfrm>
          <a:solidFill>
            <a:schemeClr val="tx1"/>
          </a:solidFill>
        </p:spPr>
        <p:txBody>
          <a:bodyPr tIns="0" rIns="360000" anchor="ctr"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in die Zwischenablage kopieren, </a:t>
            </a:r>
            <a:br>
              <a:rPr lang="de-DE" dirty="0"/>
            </a:br>
            <a:r>
              <a:rPr lang="de-DE" dirty="0"/>
              <a:t>den Platzhalter hier auswählen </a:t>
            </a:r>
            <a:br>
              <a:rPr lang="de-DE" dirty="0"/>
            </a:br>
            <a:r>
              <a:rPr lang="de-DE" dirty="0"/>
              <a:t>und das Bild einfügen.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1" y="0"/>
            <a:ext cx="9875838" cy="6858000"/>
          </a:xfrm>
          <a:gradFill>
            <a:gsLst>
              <a:gs pos="0">
                <a:schemeClr val="tx1">
                  <a:alpha val="50000"/>
                </a:schemeClr>
              </a:gs>
              <a:gs pos="45000">
                <a:schemeClr val="tx1">
                  <a:alpha val="0"/>
                </a:schemeClr>
              </a:gs>
            </a:gsLst>
            <a:lin ang="3600000" scaled="0"/>
          </a:gradFill>
        </p:spPr>
        <p:txBody>
          <a:bodyPr lIns="370800" tIns="367200"/>
          <a:lstStyle>
            <a:lvl1pPr marL="0" indent="0">
              <a:buClrTx/>
              <a:buFont typeface="Franklin Gothic Medium" panose="020B0603020102020204" pitchFamily="34" charset="0"/>
              <a:buNone/>
              <a:defRPr sz="5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8148638" y="5265738"/>
            <a:ext cx="3671887" cy="1011236"/>
          </a:xfrm>
        </p:spPr>
        <p:txBody>
          <a:bodyPr anchor="t"/>
          <a:lstStyle>
            <a:lvl1pPr algn="r">
              <a:lnSpc>
                <a:spcPct val="85000"/>
              </a:lnSpc>
              <a:spcBef>
                <a:spcPts val="300"/>
              </a:spcBef>
              <a:spcAft>
                <a:spcPts val="300"/>
              </a:spcAft>
              <a:defRPr sz="2000" b="1">
                <a:solidFill>
                  <a:schemeClr val="bg1"/>
                </a:solidFill>
              </a:defRPr>
            </a:lvl1pPr>
            <a:lvl2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2pPr>
            <a:lvl3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3pPr>
            <a:lvl4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6pPr>
            <a:lvl7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7pPr>
            <a:lvl8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8pPr>
            <a:lvl9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5E8BE99-BBFE-1166-A5A4-5E8F865BC339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 dirty="0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 dirty="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475F87F0-97BD-75C5-3B01-5453495E2DA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A631435-8241-48CD-B108-AC8A03A73C91}" type="datetime1">
              <a:rPr lang="de-DE" smtClean="0"/>
              <a:pPr/>
              <a:t>16.04.2025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69DC4A23-8BC7-B256-93F3-F3D72EA72D2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12BEC3C-F478-347A-87BC-A57694C03C4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5CFA640E-0C3B-EC08-4180-576AB4B63F75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128622433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ighlight 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12192000" cy="6857999"/>
          </a:xfrm>
          <a:solidFill>
            <a:schemeClr val="tx1"/>
          </a:solidFill>
        </p:spPr>
        <p:txBody>
          <a:bodyPr tIns="0" rIns="360000" anchor="ctr"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in die Zwischenablage kopieren, </a:t>
            </a:r>
            <a:br>
              <a:rPr lang="de-DE" dirty="0"/>
            </a:br>
            <a:r>
              <a:rPr lang="de-DE" dirty="0"/>
              <a:t>den Platzhalter hier auswählen </a:t>
            </a:r>
            <a:br>
              <a:rPr lang="de-DE" dirty="0"/>
            </a:br>
            <a:r>
              <a:rPr lang="de-DE" dirty="0"/>
              <a:t>und das Bild einfügen.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1" y="0"/>
            <a:ext cx="9875838" cy="6858000"/>
          </a:xfrm>
          <a:gradFill>
            <a:gsLst>
              <a:gs pos="0">
                <a:schemeClr val="tx1">
                  <a:alpha val="50000"/>
                </a:schemeClr>
              </a:gs>
              <a:gs pos="45000">
                <a:schemeClr val="tx1">
                  <a:alpha val="0"/>
                </a:schemeClr>
              </a:gs>
            </a:gsLst>
            <a:lin ang="3600000" scaled="0"/>
          </a:gradFill>
        </p:spPr>
        <p:txBody>
          <a:bodyPr lIns="370800" tIns="367200"/>
          <a:lstStyle>
            <a:lvl1pPr marL="0" indent="0">
              <a:buClrTx/>
              <a:buFont typeface="Franklin Gothic Medium" panose="020B0603020102020204" pitchFamily="34" charset="0"/>
              <a:buNone/>
              <a:defRPr sz="35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74B639C-9221-9BDD-0103-AF80E5F4FC6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>
          <a:xfrm>
            <a:off x="371475" y="2816225"/>
            <a:ext cx="3671888" cy="22336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EA6A5AB-5F58-422C-FC11-9570CAC5B5E8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de-DE" sz="1000" b="1" dirty="0">
                <a:solidFill>
                  <a:schemeClr val="tx1"/>
                </a:solidFill>
              </a:rPr>
              <a:t>Logo Farbe</a:t>
            </a:r>
          </a:p>
          <a:p>
            <a:pPr algn="l"/>
            <a:r>
              <a:rPr lang="de-DE" sz="1000" dirty="0">
                <a:solidFill>
                  <a:schemeClr val="tx1"/>
                </a:solidFill>
              </a:rPr>
              <a:t>Bei hellen Bildern kann die Logo Farbe auf Schwarz geändert werden.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1980954-6FA1-FA07-4041-D754784A207D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802C043-CF7E-45E0-8344-8E2AE00DB4B7}" type="datetime1">
              <a:rPr lang="de-DE" smtClean="0"/>
              <a:pPr/>
              <a:t>16.04.2025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8BB377EE-E522-561C-164E-DE25C9BDA1C0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544A298-CA43-241E-F64B-02F6BEC45A0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5EB352FB-5D9C-29FF-9EFE-4F1988C355BE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354465971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rnau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300"/>
            <a:ext cx="7561263" cy="4681538"/>
          </a:xfrm>
        </p:spPr>
        <p:txBody>
          <a:bodyPr/>
          <a:lstStyle>
            <a:lvl1pPr marL="0" indent="0">
              <a:buClrTx/>
              <a:buFont typeface="Franklin Gothic Medium" panose="020B0603020102020204" pitchFamily="34" charset="0"/>
              <a:buNone/>
              <a:defRPr sz="50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8148637" y="5265738"/>
            <a:ext cx="3671887" cy="1011236"/>
          </a:xfrm>
        </p:spPr>
        <p:txBody>
          <a:bodyPr anchor="t"/>
          <a:lstStyle>
            <a:lvl1pPr algn="r">
              <a:lnSpc>
                <a:spcPct val="85000"/>
              </a:lnSpc>
              <a:spcBef>
                <a:spcPts val="300"/>
              </a:spcBef>
              <a:spcAft>
                <a:spcPts val="300"/>
              </a:spcAft>
              <a:defRPr sz="2000" b="1">
                <a:solidFill>
                  <a:schemeClr val="accent1"/>
                </a:solidFill>
              </a:defRPr>
            </a:lvl1pPr>
            <a:lvl2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2pPr>
            <a:lvl3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3pPr>
            <a:lvl4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600" b="0">
                <a:solidFill>
                  <a:schemeClr val="tx1"/>
                </a:solidFill>
              </a:defRPr>
            </a:lvl4pPr>
            <a:lvl5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5pPr>
            <a:lvl6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6pPr>
            <a:lvl7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7pPr>
            <a:lvl8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8pPr>
            <a:lvl9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F98A4DE-C74C-4808-FDCB-EBF6770F28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26AC775-9B1B-4E80-B182-336E6ADEA9D8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3D1B3FA-E430-88B7-E277-5600359CFE9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21F58DB-2C93-B018-29B4-F68DDB674B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0942051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DF83F67C-6F11-812D-C9A9-0CCF3FAD3E15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fld id="{02BBEFC2-4FEB-47D9-801E-FBBBEC6CA2EC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07D85C20-697F-36B4-27AB-4369535EA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1AD7C5E3-7820-0372-2225-AD27411D8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3E4CDB45-9507-051E-FC07-208E38906803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5484000" y="3209400"/>
            <a:ext cx="1224000" cy="439200"/>
            <a:chOff x="11189494" y="381000"/>
            <a:chExt cx="621506" cy="222941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77E21D00-0F9F-CF9A-2404-7B982CA99715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B7C94D0-DD91-0D9E-E79B-7B7E82C21C56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1078313573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Quer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E617D12E-D9F2-FE30-962E-F64655611604}"/>
              </a:ext>
            </a:extLst>
          </p:cNvPr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0" y="1"/>
            <a:ext cx="12191999" cy="3824287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de-DE" dirty="0"/>
              <a:t>Bild mit einem Klick auf das Symbol einfügen. </a:t>
            </a:r>
            <a:br>
              <a:rPr lang="de-DE" dirty="0"/>
            </a:br>
            <a:br>
              <a:rPr lang="de-DE" dirty="0"/>
            </a:br>
            <a:r>
              <a:rPr lang="de-DE" dirty="0"/>
              <a:t>Alternativ Bild in die Zwischenablage kopieren, </a:t>
            </a:r>
            <a:br>
              <a:rPr lang="de-DE" dirty="0"/>
            </a:br>
            <a:r>
              <a:rPr lang="de-DE" dirty="0"/>
              <a:t>den Platzhalter auswählen und das Bild einfügen.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46F4A2-1BBD-C6A2-7866-B5B1968C9412}"/>
              </a:ext>
            </a:extLst>
          </p:cNvPr>
          <p:cNvSpPr>
            <a:spLocks noGrp="1"/>
          </p:cNvSpPr>
          <p:nvPr>
            <p:ph type="ctrTitle"/>
          </p:nvPr>
        </p:nvSpPr>
        <p:spPr bwMode="black">
          <a:xfrm>
            <a:off x="371475" y="4038599"/>
            <a:ext cx="5616575" cy="1694655"/>
          </a:xfrm>
        </p:spPr>
        <p:txBody>
          <a:bodyPr rIns="0" anchor="t"/>
          <a:lstStyle>
            <a:lvl1pPr algn="l">
              <a:defRPr sz="50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604293-CF1F-A295-5586-92D0F86F4A3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black">
          <a:xfrm>
            <a:off x="371475" y="5733256"/>
            <a:ext cx="5616575" cy="543718"/>
          </a:xfrm>
        </p:spPr>
        <p:txBody>
          <a:bodyPr rIns="0" anchor="b"/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600">
                <a:solidFill>
                  <a:schemeClr val="tx1"/>
                </a:solidFill>
              </a:defRPr>
            </a:lvl1pPr>
            <a:lvl2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2pPr>
            <a:lvl3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3pPr>
            <a:lvl4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4pPr>
            <a:lvl5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de-DE" dirty="0"/>
              <a:t>Master-Untertitelformat bearbeiten</a:t>
            </a:r>
          </a:p>
        </p:txBody>
      </p:sp>
      <p:sp>
        <p:nvSpPr>
          <p:cNvPr id="19" name="Inhaltsplatzhalter 18">
            <a:extLst>
              <a:ext uri="{FF2B5EF4-FFF2-40B4-BE49-F238E27FC236}">
                <a16:creationId xmlns:a16="http://schemas.microsoft.com/office/drawing/2014/main" id="{EA0F1769-10E8-A988-F711-DB28498A25E4}"/>
              </a:ext>
            </a:extLst>
          </p:cNvPr>
          <p:cNvSpPr>
            <a:spLocks noGrp="1"/>
          </p:cNvSpPr>
          <p:nvPr userDrawn="1">
            <p:ph sz="quarter" idx="14" hasCustomPrompt="1"/>
          </p:nvPr>
        </p:nvSpPr>
        <p:spPr bwMode="black">
          <a:xfrm>
            <a:off x="10488487" y="5553236"/>
            <a:ext cx="1332038" cy="720564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9pPr>
          </a:lstStyle>
          <a:p>
            <a:pPr lvl="0"/>
            <a:r>
              <a:rPr lang="de-DE" noProof="1"/>
              <a:t>OE Logoplatzhalter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CDC56E0-CC7D-87E3-D66D-6BEE83D8AE75}"/>
              </a:ext>
            </a:extLst>
          </p:cNvPr>
          <p:cNvSpPr/>
          <p:nvPr userDrawn="1"/>
        </p:nvSpPr>
        <p:spPr bwMode="gray">
          <a:xfrm>
            <a:off x="12233756" y="5553236"/>
            <a:ext cx="1640680" cy="720564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b="1" dirty="0">
                <a:solidFill>
                  <a:schemeClr val="tx1"/>
                </a:solidFill>
              </a:rPr>
              <a:t>OE-Logo (optional)</a:t>
            </a:r>
          </a:p>
          <a:p>
            <a:pPr algn="l"/>
            <a:r>
              <a:rPr lang="de-DE" sz="1000" dirty="0">
                <a:solidFill>
                  <a:schemeClr val="tx1"/>
                </a:solidFill>
              </a:rPr>
              <a:t>mit einem Klick auf das </a:t>
            </a:r>
            <a:br>
              <a:rPr lang="de-DE" sz="1000" dirty="0">
                <a:solidFill>
                  <a:schemeClr val="tx1"/>
                </a:solidFill>
              </a:rPr>
            </a:br>
            <a:r>
              <a:rPr lang="de-DE" sz="1000" dirty="0">
                <a:solidFill>
                  <a:schemeClr val="tx1"/>
                </a:solidFill>
              </a:rPr>
              <a:t>Bild-Symbol einfügen</a:t>
            </a:r>
            <a:endParaRPr lang="de-DE" sz="1000" b="1" dirty="0">
              <a:solidFill>
                <a:schemeClr val="tx1"/>
              </a:solidFill>
            </a:endParaRP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B05E904A-C9EA-86A7-9664-F1BEB574F064}"/>
              </a:ext>
            </a:extLst>
          </p:cNvPr>
          <p:cNvSpPr txBox="1">
            <a:spLocks/>
          </p:cNvSpPr>
          <p:nvPr userDrawn="1"/>
        </p:nvSpPr>
        <p:spPr bwMode="black">
          <a:xfrm>
            <a:off x="0" y="6858000"/>
            <a:ext cx="0" cy="0"/>
          </a:xfrm>
          <a:prstGeom prst="rect">
            <a:avLst/>
          </a:prstGeom>
        </p:spPr>
        <p:txBody>
          <a:bodyPr vert="horz" wrap="none" lIns="0" tIns="36000" rIns="0" bIns="0" rtlCol="0" anchor="ctr">
            <a:normAutofit fontScale="25000" lnSpcReduction="20000"/>
          </a:bodyPr>
          <a:lstStyle>
            <a:defPPr>
              <a:defRPr lang="de-DE"/>
            </a:defPPr>
            <a:lvl1pPr marL="0" algn="l" defTabSz="914400" rtl="0" eaLnBrk="1" latinLnBrk="0" hangingPunct="1">
              <a:defRPr sz="700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Datum aus technischen Gründen nicht deaktivieren!</a:t>
            </a: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146CC5CD-AF6B-4EF0-3308-79576A9AD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black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4EF9ED98-5AE0-9DB9-A2FD-AB2BDC2F8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SmartArt-Platzhalter 10">
            <a:extLst>
              <a:ext uri="{FF2B5EF4-FFF2-40B4-BE49-F238E27FC236}">
                <a16:creationId xmlns:a16="http://schemas.microsoft.com/office/drawing/2014/main" id="{A96C0EF9-BA74-F815-E094-6E6D6E1F1198}"/>
              </a:ext>
            </a:extLst>
          </p:cNvPr>
          <p:cNvSpPr>
            <a:spLocks noGrp="1" noChangeAspect="1"/>
          </p:cNvSpPr>
          <p:nvPr>
            <p:ph type="dgm" sz="quarter" idx="20" hasCustomPrompt="1"/>
          </p:nvPr>
        </p:nvSpPr>
        <p:spPr bwMode="gray">
          <a:xfrm>
            <a:off x="10710878" y="368661"/>
            <a:ext cx="861983" cy="309203"/>
          </a:xfrm>
          <a:custGeom>
            <a:avLst/>
            <a:gdLst>
              <a:gd name="connsiteX0" fmla="*/ 672615 w 881062"/>
              <a:gd name="connsiteY0" fmla="*/ 316 h 316047"/>
              <a:gd name="connsiteX1" fmla="*/ 881062 w 881062"/>
              <a:gd name="connsiteY1" fmla="*/ 316 h 316047"/>
              <a:gd name="connsiteX2" fmla="*/ 881062 w 881062"/>
              <a:gd name="connsiteY2" fmla="*/ 71315 h 316047"/>
              <a:gd name="connsiteX3" fmla="*/ 820105 w 881062"/>
              <a:gd name="connsiteY3" fmla="*/ 71315 h 316047"/>
              <a:gd name="connsiteX4" fmla="*/ 820105 w 881062"/>
              <a:gd name="connsiteY4" fmla="*/ 316047 h 316047"/>
              <a:gd name="connsiteX5" fmla="*/ 733572 w 881062"/>
              <a:gd name="connsiteY5" fmla="*/ 316047 h 316047"/>
              <a:gd name="connsiteX6" fmla="*/ 733572 w 881062"/>
              <a:gd name="connsiteY6" fmla="*/ 71315 h 316047"/>
              <a:gd name="connsiteX7" fmla="*/ 672615 w 881062"/>
              <a:gd name="connsiteY7" fmla="*/ 71315 h 316047"/>
              <a:gd name="connsiteX8" fmla="*/ 565331 w 881062"/>
              <a:gd name="connsiteY8" fmla="*/ 316 h 316047"/>
              <a:gd name="connsiteX9" fmla="*/ 651859 w 881062"/>
              <a:gd name="connsiteY9" fmla="*/ 316 h 316047"/>
              <a:gd name="connsiteX10" fmla="*/ 651859 w 881062"/>
              <a:gd name="connsiteY10" fmla="*/ 315733 h 316047"/>
              <a:gd name="connsiteX11" fmla="*/ 565331 w 881062"/>
              <a:gd name="connsiteY11" fmla="*/ 315733 h 316047"/>
              <a:gd name="connsiteX12" fmla="*/ 316992 w 881062"/>
              <a:gd name="connsiteY12" fmla="*/ 316 h 316047"/>
              <a:gd name="connsiteX13" fmla="*/ 319603 w 881062"/>
              <a:gd name="connsiteY13" fmla="*/ 316 h 316047"/>
              <a:gd name="connsiteX14" fmla="*/ 319289 w 881062"/>
              <a:gd name="connsiteY14" fmla="*/ 315733 h 316047"/>
              <a:gd name="connsiteX15" fmla="*/ 319243 w 881062"/>
              <a:gd name="connsiteY15" fmla="*/ 315733 h 316047"/>
              <a:gd name="connsiteX16" fmla="*/ 319243 w 881062"/>
              <a:gd name="connsiteY16" fmla="*/ 315729 h 316047"/>
              <a:gd name="connsiteX17" fmla="*/ 0 w 881062"/>
              <a:gd name="connsiteY17" fmla="*/ 315729 h 316047"/>
              <a:gd name="connsiteX18" fmla="*/ 10040 w 881062"/>
              <a:gd name="connsiteY18" fmla="*/ 238565 h 316047"/>
              <a:gd name="connsiteX19" fmla="*/ 319239 w 881062"/>
              <a:gd name="connsiteY19" fmla="*/ 315718 h 316047"/>
              <a:gd name="connsiteX20" fmla="*/ 319236 w 881062"/>
              <a:gd name="connsiteY20" fmla="*/ 315705 h 316047"/>
              <a:gd name="connsiteX21" fmla="*/ 30795 w 881062"/>
              <a:gd name="connsiteY21" fmla="*/ 181522 h 316047"/>
              <a:gd name="connsiteX22" fmla="*/ 72618 w 881062"/>
              <a:gd name="connsiteY22" fmla="*/ 115703 h 316047"/>
              <a:gd name="connsiteX23" fmla="*/ 319230 w 881062"/>
              <a:gd name="connsiteY23" fmla="*/ 315681 h 316047"/>
              <a:gd name="connsiteX24" fmla="*/ 319204 w 881062"/>
              <a:gd name="connsiteY24" fmla="*/ 315579 h 316047"/>
              <a:gd name="connsiteX25" fmla="*/ 118629 w 881062"/>
              <a:gd name="connsiteY25" fmla="*/ 70321 h 316047"/>
              <a:gd name="connsiteX26" fmla="*/ 184766 w 881062"/>
              <a:gd name="connsiteY26" fmla="*/ 29486 h 316047"/>
              <a:gd name="connsiteX27" fmla="*/ 319187 w 881062"/>
              <a:gd name="connsiteY27" fmla="*/ 315512 h 316047"/>
              <a:gd name="connsiteX28" fmla="*/ 242439 w 881062"/>
              <a:gd name="connsiteY28" fmla="*/ 9408 h 316047"/>
              <a:gd name="connsiteX29" fmla="*/ 316992 w 881062"/>
              <a:gd name="connsiteY29" fmla="*/ 316 h 316047"/>
              <a:gd name="connsiteX30" fmla="*/ 450887 w 881062"/>
              <a:gd name="connsiteY30" fmla="*/ 0 h 316047"/>
              <a:gd name="connsiteX31" fmla="*/ 550067 w 881062"/>
              <a:gd name="connsiteY31" fmla="*/ 0 h 316047"/>
              <a:gd name="connsiteX32" fmla="*/ 422343 w 881062"/>
              <a:gd name="connsiteY32" fmla="*/ 158833 h 316047"/>
              <a:gd name="connsiteX33" fmla="*/ 550698 w 881062"/>
              <a:gd name="connsiteY33" fmla="*/ 315733 h 316047"/>
              <a:gd name="connsiteX34" fmla="*/ 454488 w 881062"/>
              <a:gd name="connsiteY34" fmla="*/ 315733 h 316047"/>
              <a:gd name="connsiteX35" fmla="*/ 340045 w 881062"/>
              <a:gd name="connsiteY35" fmla="*/ 192869 h 316047"/>
              <a:gd name="connsiteX36" fmla="*/ 340045 w 881062"/>
              <a:gd name="connsiteY36" fmla="*/ 122548 h 316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881062" h="316047">
                <a:moveTo>
                  <a:pt x="672615" y="316"/>
                </a:moveTo>
                <a:lnTo>
                  <a:pt x="881062" y="316"/>
                </a:lnTo>
                <a:lnTo>
                  <a:pt x="881062" y="71315"/>
                </a:lnTo>
                <a:lnTo>
                  <a:pt x="820105" y="71315"/>
                </a:lnTo>
                <a:lnTo>
                  <a:pt x="820105" y="316047"/>
                </a:lnTo>
                <a:lnTo>
                  <a:pt x="733572" y="316047"/>
                </a:lnTo>
                <a:lnTo>
                  <a:pt x="733572" y="71315"/>
                </a:lnTo>
                <a:lnTo>
                  <a:pt x="672615" y="71315"/>
                </a:lnTo>
                <a:close/>
                <a:moveTo>
                  <a:pt x="565331" y="316"/>
                </a:moveTo>
                <a:lnTo>
                  <a:pt x="651859" y="316"/>
                </a:lnTo>
                <a:lnTo>
                  <a:pt x="651859" y="315733"/>
                </a:lnTo>
                <a:lnTo>
                  <a:pt x="565331" y="315733"/>
                </a:lnTo>
                <a:close/>
                <a:moveTo>
                  <a:pt x="316992" y="316"/>
                </a:moveTo>
                <a:lnTo>
                  <a:pt x="319603" y="316"/>
                </a:lnTo>
                <a:lnTo>
                  <a:pt x="319289" y="315733"/>
                </a:lnTo>
                <a:lnTo>
                  <a:pt x="319243" y="315733"/>
                </a:lnTo>
                <a:lnTo>
                  <a:pt x="319243" y="315729"/>
                </a:lnTo>
                <a:lnTo>
                  <a:pt x="0" y="315729"/>
                </a:lnTo>
                <a:cubicBezTo>
                  <a:pt x="314" y="289122"/>
                  <a:pt x="3556" y="263191"/>
                  <a:pt x="10040" y="238565"/>
                </a:cubicBezTo>
                <a:lnTo>
                  <a:pt x="319239" y="315718"/>
                </a:lnTo>
                <a:lnTo>
                  <a:pt x="319236" y="315705"/>
                </a:lnTo>
                <a:lnTo>
                  <a:pt x="30795" y="181522"/>
                </a:lnTo>
                <a:cubicBezTo>
                  <a:pt x="41825" y="157842"/>
                  <a:pt x="56097" y="135780"/>
                  <a:pt x="72618" y="115703"/>
                </a:cubicBezTo>
                <a:lnTo>
                  <a:pt x="319230" y="315681"/>
                </a:lnTo>
                <a:lnTo>
                  <a:pt x="319204" y="315579"/>
                </a:lnTo>
                <a:lnTo>
                  <a:pt x="118629" y="70321"/>
                </a:lnTo>
                <a:cubicBezTo>
                  <a:pt x="138754" y="54114"/>
                  <a:pt x="160770" y="40518"/>
                  <a:pt x="184766" y="29486"/>
                </a:cubicBezTo>
                <a:lnTo>
                  <a:pt x="319187" y="315512"/>
                </a:lnTo>
                <a:lnTo>
                  <a:pt x="242439" y="9408"/>
                </a:lnTo>
                <a:cubicBezTo>
                  <a:pt x="266435" y="3556"/>
                  <a:pt x="291376" y="316"/>
                  <a:pt x="316992" y="316"/>
                </a:cubicBezTo>
                <a:close/>
                <a:moveTo>
                  <a:pt x="450887" y="0"/>
                </a:moveTo>
                <a:lnTo>
                  <a:pt x="550067" y="0"/>
                </a:lnTo>
                <a:lnTo>
                  <a:pt x="422343" y="158833"/>
                </a:lnTo>
                <a:lnTo>
                  <a:pt x="550698" y="315733"/>
                </a:lnTo>
                <a:lnTo>
                  <a:pt x="454488" y="315733"/>
                </a:lnTo>
                <a:lnTo>
                  <a:pt x="340045" y="192869"/>
                </a:lnTo>
                <a:lnTo>
                  <a:pt x="340045" y="122548"/>
                </a:lnTo>
                <a:close/>
              </a:path>
            </a:pathLst>
          </a:custGeom>
          <a:solidFill>
            <a:schemeClr val="bg1"/>
          </a:solidFill>
        </p:spPr>
        <p:txBody>
          <a:bodyPr wrap="non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de-DE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38547092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e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de-DE" sz="12000" b="1" dirty="0">
                <a:solidFill>
                  <a:schemeClr val="bg1"/>
                </a:solidFill>
              </a:rPr>
              <a:t>Agenden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25244B92-11CA-AA31-8AB9-45C253E1FCD6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92178F17-D259-CFA4-628D-049EBD28B82E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aute 4">
              <a:extLst>
                <a:ext uri="{FF2B5EF4-FFF2-40B4-BE49-F238E27FC236}">
                  <a16:creationId xmlns:a16="http://schemas.microsoft.com/office/drawing/2014/main" id="{27EC8CEF-7F13-B3B5-1CA9-5784DB43CE28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de-DE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20089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CD1E56A9-7120-0C1B-1DFE-FB4F2B9F90B7}"/>
              </a:ext>
            </a:extLst>
          </p:cNvPr>
          <p:cNvSpPr/>
          <p:nvPr userDrawn="1"/>
        </p:nvSpPr>
        <p:spPr bwMode="gray">
          <a:xfrm>
            <a:off x="10091738" y="1"/>
            <a:ext cx="2100262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F5B4F9-46BC-DCE2-AB96-AC7CB76E8A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368299"/>
            <a:ext cx="1728788" cy="1008063"/>
          </a:xfrm>
        </p:spPr>
        <p:txBody>
          <a:bodyPr tIns="252000"/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Inhalte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A62E724-8D8E-017B-D237-54AB651DA6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black">
          <a:xfrm>
            <a:off x="2316163" y="368300"/>
            <a:ext cx="6588125" cy="4681538"/>
          </a:xfrm>
        </p:spPr>
        <p:txBody>
          <a:bodyPr tIns="252000"/>
          <a:lstStyle>
            <a:lvl1pPr marL="540000" indent="-540000">
              <a:lnSpc>
                <a:spcPct val="85000"/>
              </a:lnSpc>
              <a:spcBef>
                <a:spcPts val="1800"/>
              </a:spcBef>
              <a:spcAft>
                <a:spcPts val="600"/>
              </a:spcAft>
              <a:buClr>
                <a:schemeClr val="bg1"/>
              </a:buClr>
              <a:buFont typeface="+mj-lt"/>
              <a:buAutoNum type="arabicPeriod"/>
              <a:defRPr sz="350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1pPr>
            <a:lvl2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3pPr>
            <a:lvl4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6pPr>
            <a:lvl7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7pPr>
            <a:lvl8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8pPr>
            <a:lvl9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AA1E83E6-0784-7D15-05B6-ECA93ACB4E0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fld id="{51DD828E-57E0-4E4C-B748-89321C57273A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64CFC666-FAD5-95CE-AB04-8312C38E5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E88CBA03-8F50-B545-A32B-4EB8051F1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6" name="Gruppieren 8">
            <a:extLst>
              <a:ext uri="{FF2B5EF4-FFF2-40B4-BE49-F238E27FC236}">
                <a16:creationId xmlns:a16="http://schemas.microsoft.com/office/drawing/2014/main" id="{4F193AEC-6C33-5D16-E8BD-11008ABD0D26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</p:grpSpPr>
        <p:sp>
          <p:nvSpPr>
            <p:cNvPr id="12" name="Freihandform: Form 9">
              <a:extLst>
                <a:ext uri="{FF2B5EF4-FFF2-40B4-BE49-F238E27FC236}">
                  <a16:creationId xmlns:a16="http://schemas.microsoft.com/office/drawing/2014/main" id="{BA3CA40A-7851-2B35-5B5A-35D208E18409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3" name="Freihandform: Form 10">
              <a:extLst>
                <a:ext uri="{FF2B5EF4-FFF2-40B4-BE49-F238E27FC236}">
                  <a16:creationId xmlns:a16="http://schemas.microsoft.com/office/drawing/2014/main" id="{E7EC9A8E-93DF-7D38-89A8-78C0093850F3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20507919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CD1E56A9-7120-0C1B-1DFE-FB4F2B9F90B7}"/>
              </a:ext>
            </a:extLst>
          </p:cNvPr>
          <p:cNvSpPr/>
          <p:nvPr userDrawn="1"/>
        </p:nvSpPr>
        <p:spPr bwMode="gray">
          <a:xfrm>
            <a:off x="10091738" y="0"/>
            <a:ext cx="2100262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F5B4F9-46BC-DCE2-AB96-AC7CB76E8A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368300"/>
            <a:ext cx="1728788" cy="1008063"/>
          </a:xfrm>
        </p:spPr>
        <p:txBody>
          <a:bodyPr tIns="252000"/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Inhalte</a:t>
            </a:r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C2C08001-0F3C-B494-75F8-9E71BBFF6810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fld id="{1D4E72CD-DAC9-42E7-BC50-8E112B40726C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B6259812-E65C-E700-2748-83B9B6FC5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09484FD1-E4AD-217E-F687-4A210DD2A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4" name="Gruppieren 8">
            <a:extLst>
              <a:ext uri="{FF2B5EF4-FFF2-40B4-BE49-F238E27FC236}">
                <a16:creationId xmlns:a16="http://schemas.microsoft.com/office/drawing/2014/main" id="{76DED8B8-EFA6-718F-9119-0912343D0EB1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  <a:solidFill>
            <a:schemeClr val="bg1"/>
          </a:solidFill>
        </p:grpSpPr>
        <p:sp>
          <p:nvSpPr>
            <p:cNvPr id="5" name="Freihandform: Form 9">
              <a:extLst>
                <a:ext uri="{FF2B5EF4-FFF2-40B4-BE49-F238E27FC236}">
                  <a16:creationId xmlns:a16="http://schemas.microsoft.com/office/drawing/2014/main" id="{234776EF-E104-BAD6-7E97-FEE9CFC66A6D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2" name="Freihandform: Form 10">
              <a:extLst>
                <a:ext uri="{FF2B5EF4-FFF2-40B4-BE49-F238E27FC236}">
                  <a16:creationId xmlns:a16="http://schemas.microsoft.com/office/drawing/2014/main" id="{AB56C35B-7BF5-A86F-9241-BB993C9B0B83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158AFF2-074B-D1FB-1C41-F829102F48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black">
          <a:xfrm>
            <a:off x="2316163" y="368300"/>
            <a:ext cx="6588125" cy="4681538"/>
          </a:xfrm>
        </p:spPr>
        <p:txBody>
          <a:bodyPr tIns="252000"/>
          <a:lstStyle>
            <a:lvl1pPr marL="540000" indent="-540000">
              <a:lnSpc>
                <a:spcPct val="85000"/>
              </a:lnSpc>
              <a:spcBef>
                <a:spcPts val="1800"/>
              </a:spcBef>
              <a:spcAft>
                <a:spcPts val="600"/>
              </a:spcAft>
              <a:buClr>
                <a:schemeClr val="bg1"/>
              </a:buClr>
              <a:buFont typeface="+mj-lt"/>
              <a:buAutoNum type="arabicPeriod"/>
              <a:defRPr sz="350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1pPr>
            <a:lvl2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3pPr>
            <a:lvl4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6pPr>
            <a:lvl7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7pPr>
            <a:lvl8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8pPr>
            <a:lvl9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970532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Zweispaltig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CD1E56A9-7120-0C1B-1DFE-FB4F2B9F90B7}"/>
              </a:ext>
            </a:extLst>
          </p:cNvPr>
          <p:cNvSpPr/>
          <p:nvPr userDrawn="1"/>
        </p:nvSpPr>
        <p:spPr bwMode="gray">
          <a:xfrm>
            <a:off x="10091738" y="0"/>
            <a:ext cx="2100262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F5B4F9-46BC-DCE2-AB96-AC7CB76E8A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368299"/>
            <a:ext cx="1728788" cy="1008063"/>
          </a:xfrm>
        </p:spPr>
        <p:txBody>
          <a:bodyPr tIns="252000"/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Inhalte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9BE5E7D9-65C6-9061-D956-2409B92BA4B5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fld id="{C8F630D1-A455-47AA-93C5-6A54107F936E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6AE2B0FA-73E6-CDD3-8A4F-6051AF035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03FB7E51-B660-A4E3-16CE-5C9FC11BF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12" name="Gruppieren 8">
            <a:extLst>
              <a:ext uri="{FF2B5EF4-FFF2-40B4-BE49-F238E27FC236}">
                <a16:creationId xmlns:a16="http://schemas.microsoft.com/office/drawing/2014/main" id="{59902170-140E-DD1B-0ABE-04793B9D1C0F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</p:grpSpPr>
        <p:sp>
          <p:nvSpPr>
            <p:cNvPr id="13" name="Freihandform: Form 9">
              <a:extLst>
                <a:ext uri="{FF2B5EF4-FFF2-40B4-BE49-F238E27FC236}">
                  <a16:creationId xmlns:a16="http://schemas.microsoft.com/office/drawing/2014/main" id="{C5FE5ADF-144A-6881-EE4F-B970B5A2EAE1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4" name="Freihandform: Form 10">
              <a:extLst>
                <a:ext uri="{FF2B5EF4-FFF2-40B4-BE49-F238E27FC236}">
                  <a16:creationId xmlns:a16="http://schemas.microsoft.com/office/drawing/2014/main" id="{A0DD601B-ADFA-837B-6B1A-5F76F3B3FCB5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D1336DF-F71A-7856-88D0-0CE77A6C8D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black">
          <a:xfrm>
            <a:off x="2316163" y="368300"/>
            <a:ext cx="6588125" cy="4681538"/>
          </a:xfrm>
        </p:spPr>
        <p:txBody>
          <a:bodyPr tIns="252000"/>
          <a:lstStyle>
            <a:lvl1pPr marL="540000" indent="-540000">
              <a:lnSpc>
                <a:spcPct val="85000"/>
              </a:lnSpc>
              <a:spcBef>
                <a:spcPts val="1800"/>
              </a:spcBef>
              <a:spcAft>
                <a:spcPts val="600"/>
              </a:spcAft>
              <a:buClr>
                <a:schemeClr val="bg1"/>
              </a:buClr>
              <a:buFont typeface="+mj-lt"/>
              <a:buAutoNum type="arabicPeriod"/>
              <a:defRPr sz="350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1pPr>
            <a:lvl2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3pPr>
            <a:lvl4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6pPr>
            <a:lvl7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7pPr>
            <a:lvl8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8pPr>
            <a:lvl9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739620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AC8670-2373-ACE7-1748-0B4F79D1DCA9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907"/>
            <a:ext cx="11449050" cy="100745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AF615B8-B68C-BFF2-C357-D019188813E1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371475" y="1592262"/>
            <a:ext cx="11449050" cy="46815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10645A-C6A4-0669-9312-4601E1886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100263" y="6273800"/>
            <a:ext cx="3131641" cy="584200"/>
          </a:xfrm>
          <a:prstGeom prst="rect">
            <a:avLst/>
          </a:prstGeom>
        </p:spPr>
        <p:txBody>
          <a:bodyPr vert="horz" lIns="0" tIns="36000" rIns="0" bIns="0" rtlCol="0" anchor="ctr">
            <a:noAutofit/>
          </a:bodyPr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r>
              <a:rPr lang="de-DE" noProof="1"/>
              <a:t>Vorname Name - Präsentationstitel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5839F2-D397-6E48-3A61-2C5024B4E3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371475" y="6273800"/>
            <a:ext cx="575953" cy="584200"/>
          </a:xfrm>
          <a:prstGeom prst="rect">
            <a:avLst/>
          </a:prstGeom>
        </p:spPr>
        <p:txBody>
          <a:bodyPr vert="horz" lIns="0" tIns="36000" rIns="0" bIns="0" rtlCol="0" anchor="ctr">
            <a:noAutofit/>
          </a:bodyPr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fld id="{776FC98F-84AD-404B-BCCB-49E092AA6DE0}" type="slidenum">
              <a:rPr lang="de-DE" noProof="1" smtClean="0"/>
              <a:pPr/>
              <a:t>‹Nr.›</a:t>
            </a:fld>
            <a:endParaRPr lang="de-DE" noProof="1"/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890F709B-A2DC-57A5-E7E6-8518482A8044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1140463" y="6437457"/>
            <a:ext cx="689586" cy="247362"/>
            <a:chOff x="11189494" y="381000"/>
            <a:chExt cx="621506" cy="222941"/>
          </a:xfrm>
        </p:grpSpPr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5EBFDC3C-E9B5-878F-6873-AAF6A36E7689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035EDC6-B9F4-55AD-87D2-DD2E60B1592D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A50F823-CF9B-29C2-AD0C-5871331358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7428" y="6273800"/>
            <a:ext cx="1152835" cy="584200"/>
          </a:xfrm>
          <a:prstGeom prst="rect">
            <a:avLst/>
          </a:prstGeom>
        </p:spPr>
        <p:txBody>
          <a:bodyPr vert="horz" lIns="0" tIns="36000" rIns="0" bIns="0" rtlCol="0" anchor="ctr"/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fld id="{BFE331DC-1CEB-4BBB-B4B6-99669624D67F}" type="datetime1">
              <a:rPr lang="de-DE" noProof="1" smtClean="0"/>
              <a:pPr/>
              <a:t>16.04.2025</a:t>
            </a:fld>
            <a:endParaRPr lang="de-DE" noProof="1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28F0265B-AB99-E19C-79FD-A500B709BFB1}"/>
              </a:ext>
            </a:extLst>
          </p:cNvPr>
          <p:cNvSpPr txBox="1">
            <a:spLocks/>
          </p:cNvSpPr>
          <p:nvPr userDrawn="1"/>
        </p:nvSpPr>
        <p:spPr bwMode="gray">
          <a:xfrm>
            <a:off x="8976320" y="6273800"/>
            <a:ext cx="1944217" cy="584200"/>
          </a:xfrm>
          <a:prstGeom prst="rect">
            <a:avLst/>
          </a:prstGeom>
        </p:spPr>
        <p:txBody>
          <a:bodyPr vert="horz" lIns="0" tIns="36000" rIns="0" bIns="0" rtlCol="0" anchor="ctr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1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noProof="1"/>
              <a:t>Institut für Wirtschaftsinformatik</a:t>
            </a:r>
          </a:p>
        </p:txBody>
      </p:sp>
    </p:spTree>
    <p:extLst>
      <p:ext uri="{BB962C8B-B14F-4D97-AF65-F5344CB8AC3E}">
        <p14:creationId xmlns:p14="http://schemas.microsoft.com/office/powerpoint/2010/main" val="123452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49" r:id="rId2"/>
    <p:sldLayoutId id="2147483650" r:id="rId3"/>
    <p:sldLayoutId id="2147483651" r:id="rId4"/>
    <p:sldLayoutId id="2147483652" r:id="rId5"/>
    <p:sldLayoutId id="2147483694" r:id="rId6"/>
    <p:sldLayoutId id="2147483653" r:id="rId7"/>
    <p:sldLayoutId id="2147483654" r:id="rId8"/>
    <p:sldLayoutId id="2147483655" r:id="rId9"/>
    <p:sldLayoutId id="2147483656" r:id="rId10"/>
    <p:sldLayoutId id="2147483695" r:id="rId11"/>
    <p:sldLayoutId id="2147483657" r:id="rId12"/>
    <p:sldLayoutId id="2147483696" r:id="rId13"/>
    <p:sldLayoutId id="2147483658" r:id="rId14"/>
    <p:sldLayoutId id="2147483659" r:id="rId15"/>
    <p:sldLayoutId id="2147483660" r:id="rId16"/>
    <p:sldLayoutId id="2147483661" r:id="rId17"/>
    <p:sldLayoutId id="2147483697" r:id="rId18"/>
    <p:sldLayoutId id="2147483662" r:id="rId19"/>
    <p:sldLayoutId id="2147483663" r:id="rId20"/>
    <p:sldLayoutId id="2147483664" r:id="rId21"/>
    <p:sldLayoutId id="2147483665" r:id="rId22"/>
    <p:sldLayoutId id="2147483666" r:id="rId23"/>
    <p:sldLayoutId id="2147483667" r:id="rId24"/>
    <p:sldLayoutId id="2147483668" r:id="rId25"/>
    <p:sldLayoutId id="2147483669" r:id="rId26"/>
    <p:sldLayoutId id="2147483670" r:id="rId27"/>
    <p:sldLayoutId id="2147483671" r:id="rId28"/>
    <p:sldLayoutId id="2147483672" r:id="rId29"/>
    <p:sldLayoutId id="2147483673" r:id="rId30"/>
    <p:sldLayoutId id="2147483674" r:id="rId31"/>
    <p:sldLayoutId id="2147483675" r:id="rId32"/>
    <p:sldLayoutId id="2147483676" r:id="rId33"/>
    <p:sldLayoutId id="2147483677" r:id="rId34"/>
    <p:sldLayoutId id="2147483678" r:id="rId35"/>
    <p:sldLayoutId id="2147483679" r:id="rId36"/>
    <p:sldLayoutId id="2147483680" r:id="rId37"/>
    <p:sldLayoutId id="2147483681" r:id="rId38"/>
    <p:sldLayoutId id="2147483682" r:id="rId39"/>
    <p:sldLayoutId id="2147483683" r:id="rId40"/>
    <p:sldLayoutId id="2147483684" r:id="rId41"/>
    <p:sldLayoutId id="2147483685" r:id="rId42"/>
    <p:sldLayoutId id="2147483686" r:id="rId43"/>
    <p:sldLayoutId id="2147483687" r:id="rId44"/>
    <p:sldLayoutId id="2147483688" r:id="rId45"/>
    <p:sldLayoutId id="2147483689" r:id="rId46"/>
    <p:sldLayoutId id="2147483690" r:id="rId47"/>
    <p:sldLayoutId id="2147483691" r:id="rId48"/>
    <p:sldLayoutId id="2147483692" r:id="rId49"/>
  </p:sldLayoutIdLst>
  <p:transition>
    <p:fade/>
  </p:transition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270000" indent="-27000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000" indent="-27000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Clr>
          <a:schemeClr val="accent1"/>
        </a:buClr>
        <a:buFont typeface="+mj-lt"/>
        <a:buAutoNum type="arabi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accent1"/>
        </a:buClr>
        <a:buFont typeface="+mj-lt"/>
        <a:buAutoNum type="alphaL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85000"/>
        </a:lnSpc>
        <a:spcBef>
          <a:spcPts val="1200"/>
        </a:spcBef>
        <a:spcAft>
          <a:spcPts val="600"/>
        </a:spcAft>
        <a:buFont typeface="Arial" panose="020B0604020202020204" pitchFamily="34" charset="0"/>
        <a:buNone/>
        <a:defRPr sz="2000" b="1" kern="1200">
          <a:solidFill>
            <a:schemeClr val="accent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234" userDrawn="1">
          <p15:clr>
            <a:srgbClr val="F26B43"/>
          </p15:clr>
        </p15:guide>
        <p15:guide id="3" pos="7446" userDrawn="1">
          <p15:clr>
            <a:srgbClr val="F26B43"/>
          </p15:clr>
        </p15:guide>
        <p15:guide id="4" pos="1323" userDrawn="1">
          <p15:clr>
            <a:srgbClr val="F26B43"/>
          </p15:clr>
        </p15:guide>
        <p15:guide id="5" pos="1459" userDrawn="1">
          <p15:clr>
            <a:srgbClr val="F26B43"/>
          </p15:clr>
        </p15:guide>
        <p15:guide id="6" pos="2547" userDrawn="1">
          <p15:clr>
            <a:srgbClr val="F26B43"/>
          </p15:clr>
        </p15:guide>
        <p15:guide id="7" pos="2683" userDrawn="1">
          <p15:clr>
            <a:srgbClr val="F26B43"/>
          </p15:clr>
        </p15:guide>
        <p15:guide id="8" pos="3772" userDrawn="1">
          <p15:clr>
            <a:srgbClr val="F26B43"/>
          </p15:clr>
        </p15:guide>
        <p15:guide id="9" pos="3908" userDrawn="1">
          <p15:clr>
            <a:srgbClr val="F26B43"/>
          </p15:clr>
        </p15:guide>
        <p15:guide id="10" pos="4997" userDrawn="1">
          <p15:clr>
            <a:srgbClr val="F26B43"/>
          </p15:clr>
        </p15:guide>
        <p15:guide id="11" pos="5133" userDrawn="1">
          <p15:clr>
            <a:srgbClr val="F26B43"/>
          </p15:clr>
        </p15:guide>
        <p15:guide id="12" pos="6221" userDrawn="1">
          <p15:clr>
            <a:srgbClr val="F26B43"/>
          </p15:clr>
        </p15:guide>
        <p15:guide id="13" pos="6357" userDrawn="1">
          <p15:clr>
            <a:srgbClr val="F26B43"/>
          </p15:clr>
        </p15:guide>
        <p15:guide id="14" pos="1935" userDrawn="1">
          <p15:clr>
            <a:srgbClr val="5ACBF0"/>
          </p15:clr>
        </p15:guide>
        <p15:guide id="15" pos="2071" userDrawn="1">
          <p15:clr>
            <a:srgbClr val="5ACBF0"/>
          </p15:clr>
        </p15:guide>
        <p15:guide id="16" pos="5609" userDrawn="1">
          <p15:clr>
            <a:srgbClr val="5ACBF0"/>
          </p15:clr>
        </p15:guide>
        <p15:guide id="17" pos="5745" userDrawn="1">
          <p15:clr>
            <a:srgbClr val="5ACBF0"/>
          </p15:clr>
        </p15:guide>
        <p15:guide id="18" orient="horz" pos="867" userDrawn="1">
          <p15:clr>
            <a:srgbClr val="F26B43"/>
          </p15:clr>
        </p15:guide>
        <p15:guide id="19" orient="horz" pos="1003" userDrawn="1">
          <p15:clr>
            <a:srgbClr val="F26B43"/>
          </p15:clr>
        </p15:guide>
        <p15:guide id="20" orient="horz" pos="1638" userDrawn="1">
          <p15:clr>
            <a:srgbClr val="F26B43"/>
          </p15:clr>
        </p15:guide>
        <p15:guide id="21" orient="horz" pos="1774" userDrawn="1">
          <p15:clr>
            <a:srgbClr val="F26B43"/>
          </p15:clr>
        </p15:guide>
        <p15:guide id="22" orient="horz" pos="2409" userDrawn="1">
          <p15:clr>
            <a:srgbClr val="F26B43"/>
          </p15:clr>
        </p15:guide>
        <p15:guide id="23" orient="horz" pos="2546" userDrawn="1">
          <p15:clr>
            <a:srgbClr val="F26B43"/>
          </p15:clr>
        </p15:guide>
        <p15:guide id="24" orient="horz" pos="3181" userDrawn="1">
          <p15:clr>
            <a:srgbClr val="F26B43"/>
          </p15:clr>
        </p15:guide>
        <p15:guide id="25" orient="horz" pos="3317" userDrawn="1">
          <p15:clr>
            <a:srgbClr val="F26B43"/>
          </p15:clr>
        </p15:guide>
        <p15:guide id="26" orient="horz" pos="39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BFA6D6D3-8C0E-5E38-6C11-80D88E9D495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F338DF3-FB84-810F-B157-799A45DFE5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FC4937EF-E668-7254-FCE7-0EAAD0A1AA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80E30E9-6A8E-E80E-0ED9-DB7227041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rmAutofit fontScale="25000" lnSpcReduction="20000"/>
          </a:bodyPr>
          <a:lstStyle/>
          <a:p>
            <a:fld id="{C4822CFF-E457-424E-9C6B-1CB3F165064D}" type="datetime1">
              <a:rPr lang="de-DE" smtClean="0"/>
              <a:t>16.04.2025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D17F01F-8502-799F-0055-C0323DFEC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E526517-33DE-6068-0C53-9C54E63C5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25000" lnSpcReduction="20000"/>
          </a:bodyPr>
          <a:lstStyle/>
          <a:p>
            <a:fld id="{776FC98F-84AD-404B-BCCB-49E092AA6DE0}" type="slidenum">
              <a:rPr lang="de-DE" smtClean="0"/>
              <a:pPr/>
              <a:t>1</a:t>
            </a:fld>
            <a:endParaRPr lang="de-DE"/>
          </a:p>
        </p:txBody>
      </p:sp>
      <p:pic>
        <p:nvPicPr>
          <p:cNvPr id="12" name="Picture 2" descr="KIT - WIN - Institute for Information Systems Start">
            <a:extLst>
              <a:ext uri="{FF2B5EF4-FFF2-40B4-BE49-F238E27FC236}">
                <a16:creationId xmlns:a16="http://schemas.microsoft.com/office/drawing/2014/main" id="{9B0DD125-0E35-E962-A5F3-2150C2C7CB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6560" y="6222441"/>
            <a:ext cx="504056" cy="302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11754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7F269229-EEEA-E3F0-90C5-C0E3F76F5FFE}"/>
              </a:ext>
            </a:extLst>
          </p:cNvPr>
          <p:cNvGrpSpPr>
            <a:grpSpLocks noGrp="1" noUngrp="1" noRot="1" noMove="1" noResize="1"/>
          </p:cNvGrpSpPr>
          <p:nvPr/>
        </p:nvGrpSpPr>
        <p:grpSpPr bwMode="gray">
          <a:xfrm>
            <a:off x="5484000" y="1592263"/>
            <a:ext cx="1224000" cy="439200"/>
            <a:chOff x="11189494" y="381000"/>
            <a:chExt cx="621506" cy="222941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C7D648A8-5199-9E99-BAFA-5BD970DE3B6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42F1ACD7-7645-BDD3-283E-05C04EE6791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sp>
        <p:nvSpPr>
          <p:cNvPr id="12" name="Textfeld 11">
            <a:extLst>
              <a:ext uri="{FF2B5EF4-FFF2-40B4-BE49-F238E27FC236}">
                <a16:creationId xmlns:a16="http://schemas.microsoft.com/office/drawing/2014/main" id="{1B64BD2E-7497-76F8-2C4D-A0444E8C815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 bwMode="gray">
          <a:xfrm>
            <a:off x="3863752" y="2816225"/>
            <a:ext cx="4464498" cy="223361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defTabSz="914347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de-DE" b="1" dirty="0">
                <a:solidFill>
                  <a:schemeClr val="accent1"/>
                </a:solidFill>
              </a:rPr>
              <a:t>Das neue PowerPoint-Template ist da!</a:t>
            </a:r>
          </a:p>
          <a:p>
            <a:pPr algn="ctr" defTabSz="914347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de-DE" sz="1400" dirty="0"/>
              <a:t>Modernes Design, viele zielgerichtete Layouts, </a:t>
            </a:r>
            <a:br>
              <a:rPr lang="de-DE" sz="1400" dirty="0"/>
            </a:br>
            <a:r>
              <a:rPr lang="de-DE" sz="1400" dirty="0"/>
              <a:t>einfache Handhabung. Das neue Template bietet </a:t>
            </a:r>
            <a:br>
              <a:rPr lang="de-DE" sz="1400" dirty="0"/>
            </a:br>
            <a:r>
              <a:rPr lang="de-DE" sz="1400" dirty="0"/>
              <a:t>viele Möglichkeiten, Präsentationen in einem </a:t>
            </a:r>
            <a:br>
              <a:rPr lang="de-DE" sz="1400" dirty="0"/>
            </a:br>
            <a:r>
              <a:rPr lang="de-DE" sz="1400" dirty="0"/>
              <a:t>einheitlichen und modernen Look zu erstellen.</a:t>
            </a:r>
          </a:p>
          <a:p>
            <a:pPr algn="ctr" defTabSz="914347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de-DE" sz="1400" dirty="0"/>
              <a:t>Die folgenden Folien sollen einige Basics von PowerPoint erklären und beinhalten einige Tipps </a:t>
            </a:r>
            <a:br>
              <a:rPr lang="de-DE" sz="1400" dirty="0"/>
            </a:br>
            <a:r>
              <a:rPr lang="de-DE" sz="1400" dirty="0"/>
              <a:t>und Tricks, wie man effizienter und einfacher zu </a:t>
            </a:r>
            <a:br>
              <a:rPr lang="de-DE" sz="1400" dirty="0"/>
            </a:br>
            <a:r>
              <a:rPr lang="de-DE" sz="1400" dirty="0"/>
              <a:t>einem besseren Endergebnis kommt.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CB98DBA-17F4-3B3D-F312-B8B4E5804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25000" lnSpcReduction="20000"/>
          </a:bodyPr>
          <a:lstStyle/>
          <a:p>
            <a:fld id="{776FC98F-84AD-404B-BCCB-49E092AA6DE0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27362AC-5F1A-F533-E469-33742F183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rmAutofit fontScale="25000" lnSpcReduction="20000"/>
          </a:bodyPr>
          <a:lstStyle/>
          <a:p>
            <a:fld id="{F1124DDB-4FC9-4799-BCDC-682C49ABE220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3CC0A9B-7D5E-7D59-3F04-72B1348DD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5717563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C96C18-2DDE-9A62-E731-F2286AE2CC4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Raster und Führungslinien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9068977B-FACC-A7DD-1A64-81886611AD5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3"/>
          </p:nvPr>
        </p:nvSpPr>
        <p:spPr>
          <a:xfrm>
            <a:off x="371474" y="4041774"/>
            <a:ext cx="3671889" cy="2235199"/>
          </a:xfrm>
        </p:spPr>
        <p:txBody>
          <a:bodyPr/>
          <a:lstStyle/>
          <a:p>
            <a:r>
              <a:rPr lang="de-DE" sz="1400" dirty="0"/>
              <a:t>Die Hilfslinien unterstützen bei der einheitlichen Ausrichtung von Folienelementen über mehrere Folien hinweg. Textfelder, Bilder und Grafiken sollten nach Möglichkeit an den passenden Hilfslinien platziert werden.</a:t>
            </a:r>
          </a:p>
          <a:p>
            <a:r>
              <a:rPr lang="de-DE" sz="1400" b="1" dirty="0"/>
              <a:t>Die Einstellungen gemäß dem Screenshot auswählen.</a:t>
            </a:r>
          </a:p>
        </p:txBody>
      </p:sp>
      <p:pic>
        <p:nvPicPr>
          <p:cNvPr id="42" name="Grafik 41">
            <a:extLst>
              <a:ext uri="{FF2B5EF4-FFF2-40B4-BE49-F238E27FC236}">
                <a16:creationId xmlns:a16="http://schemas.microsoft.com/office/drawing/2014/main" id="{45EDC746-3828-F135-E67F-053C8539BAB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 l="1" r="256"/>
          <a:stretch/>
        </p:blipFill>
        <p:spPr>
          <a:xfrm>
            <a:off x="371364" y="1592263"/>
            <a:ext cx="3560208" cy="22320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2"/>
            </a:solidFill>
          </a:ln>
        </p:spPr>
      </p:pic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972853B1-A629-D3C0-4668-AB37CE8DFA7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71475" y="6039645"/>
            <a:ext cx="3265157" cy="233671"/>
            <a:chOff x="287189" y="4484482"/>
            <a:chExt cx="3265157" cy="233671"/>
          </a:xfrm>
        </p:grpSpPr>
        <p:sp>
          <p:nvSpPr>
            <p:cNvPr id="44" name="Rectangle: Rounded Corners 62">
              <a:extLst>
                <a:ext uri="{FF2B5EF4-FFF2-40B4-BE49-F238E27FC236}">
                  <a16:creationId xmlns:a16="http://schemas.microsoft.com/office/drawing/2014/main" id="{3940D6DB-A8FF-AF7B-B0D6-9C1FC3926A7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87189" y="4484482"/>
              <a:ext cx="1564624" cy="233671"/>
            </a:xfrm>
            <a:prstGeom prst="roundRect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/>
            <a:p>
              <a:pPr defTabSz="914400"/>
              <a:r>
                <a:rPr lang="de-DE" sz="900" noProof="1">
                  <a:solidFill>
                    <a:schemeClr val="bg1"/>
                  </a:solidFill>
                </a:rPr>
                <a:t>Rechtsklick neben die Folie</a:t>
              </a:r>
            </a:p>
          </p:txBody>
        </p:sp>
        <p:sp>
          <p:nvSpPr>
            <p:cNvPr id="45" name="Rectangle: Rounded Corners 63">
              <a:extLst>
                <a:ext uri="{FF2B5EF4-FFF2-40B4-BE49-F238E27FC236}">
                  <a16:creationId xmlns:a16="http://schemas.microsoft.com/office/drawing/2014/main" id="{BA0D1680-84CF-447C-6283-C4DD933005E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884138" y="4484482"/>
              <a:ext cx="1668208" cy="233671"/>
            </a:xfrm>
            <a:prstGeom prst="roundRect">
              <a:avLst/>
            </a:prstGeom>
            <a:solidFill>
              <a:schemeClr val="bg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/>
            <a:p>
              <a:r>
                <a:rPr lang="de-DE" sz="900" b="1" noProof="1">
                  <a:solidFill>
                    <a:schemeClr val="bg1"/>
                  </a:solidFill>
                </a:rPr>
                <a:t>Raster- und Führungslinien</a:t>
              </a:r>
            </a:p>
          </p:txBody>
        </p:sp>
      </p:grpSp>
      <p:pic>
        <p:nvPicPr>
          <p:cNvPr id="35" name="Grafik 34">
            <a:extLst>
              <a:ext uri="{FF2B5EF4-FFF2-40B4-BE49-F238E27FC236}">
                <a16:creationId xmlns:a16="http://schemas.microsoft.com/office/drawing/2014/main" id="{20E4FD9F-62F8-0E5C-E9E1-1D9067A3913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4876" y="1592263"/>
            <a:ext cx="6148669" cy="34575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2"/>
            </a:solidFill>
          </a:ln>
        </p:spPr>
      </p:pic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45B8630-E4DA-A520-2601-9EB784F15F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9D2DD32D-7F52-01F4-52E9-CEFEE104D0D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BDFA92-9AC6-4C3C-8187-3D50FB80929A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05DC5D76-9B55-1265-FFE7-49277C8F9B8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8230B19-B4C0-246E-BB87-E7AEB2E2A0B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2558" y="5152969"/>
            <a:ext cx="1993303" cy="1120236"/>
          </a:xfrm>
          <a:prstGeom prst="rect">
            <a:avLst/>
          </a:prstGeom>
          <a:solidFill>
            <a:schemeClr val="bg1"/>
          </a:solidFill>
          <a:ln w="3175">
            <a:solidFill>
              <a:schemeClr val="tx2"/>
            </a:solidFill>
          </a:ln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52C96947-41B9-1129-ACA7-A8563923ECD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30242" y="5152969"/>
            <a:ext cx="1993303" cy="1120236"/>
          </a:xfrm>
          <a:prstGeom prst="rect">
            <a:avLst/>
          </a:prstGeom>
          <a:solidFill>
            <a:schemeClr val="bg1"/>
          </a:solidFill>
          <a:ln w="3175">
            <a:solidFill>
              <a:schemeClr val="tx2"/>
            </a:solidFill>
          </a:ln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44BF5354-836C-2347-EE14-194BF3D4E9C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74876" y="5152971"/>
            <a:ext cx="1993303" cy="1120236"/>
          </a:xfrm>
          <a:prstGeom prst="rect">
            <a:avLst/>
          </a:prstGeom>
          <a:solidFill>
            <a:schemeClr val="bg1"/>
          </a:solidFill>
          <a:ln w="3175"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270374098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DDDF83-E783-8F59-AD98-23E4652BE69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Farben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69EAFAE-3834-0C16-0ADC-632D2F19CA3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3"/>
          </p:nvPr>
        </p:nvSpPr>
        <p:spPr>
          <a:xfrm>
            <a:off x="382932" y="1592264"/>
            <a:ext cx="3660431" cy="1548704"/>
          </a:xfrm>
        </p:spPr>
        <p:txBody>
          <a:bodyPr/>
          <a:lstStyle/>
          <a:p>
            <a:r>
              <a:rPr lang="de-DE" sz="1400" dirty="0"/>
              <a:t>Für die Foliengestaltung gilt es die Farben im Bereich </a:t>
            </a:r>
            <a:r>
              <a:rPr lang="de-DE" sz="1400" b="1" dirty="0"/>
              <a:t>Designfarben</a:t>
            </a:r>
            <a:r>
              <a:rPr lang="de-DE" sz="1400" dirty="0"/>
              <a:t> zu verwenden. </a:t>
            </a:r>
            <a:br>
              <a:rPr lang="de-DE" sz="1400" dirty="0"/>
            </a:br>
            <a:r>
              <a:rPr lang="de-DE" sz="1400" dirty="0"/>
              <a:t>Ergänzend dazu können in Ausnahmefällen die </a:t>
            </a:r>
            <a:r>
              <a:rPr lang="de-DE" sz="1400" b="1" dirty="0"/>
              <a:t>Benutzerdefinierten Farben </a:t>
            </a:r>
            <a:r>
              <a:rPr lang="de-DE" sz="1400" dirty="0"/>
              <a:t>genutzt werden. Die Standard Farben sollten nicht verwendet werden. </a:t>
            </a:r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F8A8FA06-D4BC-2B30-1FF5-F11CE48DD40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015835" y="1206263"/>
            <a:ext cx="4539909" cy="1394062"/>
            <a:chOff x="5015835" y="1206263"/>
            <a:chExt cx="4539909" cy="1394062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FA47263B-ED31-6F9D-B56A-9668122617E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015835" y="1206263"/>
              <a:ext cx="1134978" cy="81314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de-DE" sz="700" dirty="0">
                <a:solidFill>
                  <a:srgbClr val="000000"/>
                </a:solidFill>
              </a:endParaRP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EF2AFEC0-A420-51B8-806B-F6052B74C21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150813" y="1206263"/>
              <a:ext cx="1134978" cy="813140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de-DE" sz="800" dirty="0">
                <a:solidFill>
                  <a:srgbClr val="FFFFFF"/>
                </a:solidFill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7CCEF924-B84C-6AB0-52C6-5484923A2A6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285790" y="1206263"/>
              <a:ext cx="1134978" cy="813140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de-DE" sz="700" dirty="0">
                <a:solidFill>
                  <a:srgbClr val="000000"/>
                </a:solidFill>
              </a:endParaRP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6E1CB636-4B8D-ACFD-5DE2-AC372DC7B73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420766" y="1206263"/>
              <a:ext cx="1134978" cy="813140"/>
            </a:xfrm>
            <a:prstGeom prst="rect">
              <a:avLst/>
            </a:prstGeom>
            <a:solidFill>
              <a:schemeClr val="tx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de-DE" sz="700" dirty="0">
                <a:solidFill>
                  <a:srgbClr val="000000"/>
                </a:solidFill>
              </a:endParaRPr>
            </a:p>
          </p:txBody>
        </p:sp>
        <p:sp>
          <p:nvSpPr>
            <p:cNvPr id="20" name="Textplatzhalter 4">
              <a:extLst>
                <a:ext uri="{FF2B5EF4-FFF2-40B4-BE49-F238E27FC236}">
                  <a16:creationId xmlns:a16="http://schemas.microsoft.com/office/drawing/2014/main" id="{C9E2C193-4CF2-270B-A81E-2F8D52F56ABF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015837" y="2091410"/>
              <a:ext cx="1134976" cy="50891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8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48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rabi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lphaL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8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de-DE" sz="900" dirty="0"/>
                <a:t>Hintergrund und </a:t>
              </a:r>
              <a:br>
                <a:rPr lang="de-DE" sz="900" dirty="0"/>
              </a:br>
              <a:r>
                <a:rPr lang="de-DE" sz="900" dirty="0"/>
                <a:t>Text auf Elementen </a:t>
              </a:r>
              <a:br>
                <a:rPr lang="de-DE" sz="900" dirty="0"/>
              </a:br>
              <a:endParaRPr lang="de-DE" sz="900" dirty="0"/>
            </a:p>
          </p:txBody>
        </p:sp>
        <p:sp>
          <p:nvSpPr>
            <p:cNvPr id="31" name="Textplatzhalter 4">
              <a:extLst>
                <a:ext uri="{FF2B5EF4-FFF2-40B4-BE49-F238E27FC236}">
                  <a16:creationId xmlns:a16="http://schemas.microsoft.com/office/drawing/2014/main" id="{420FA07B-D78C-6489-58DA-343343A3C832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150814" y="2091410"/>
              <a:ext cx="1134976" cy="50891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8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48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rabi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lphaL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8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de-DE" sz="900" dirty="0"/>
                <a:t>Text und Grafische Elemente</a:t>
              </a:r>
            </a:p>
          </p:txBody>
        </p:sp>
        <p:sp>
          <p:nvSpPr>
            <p:cNvPr id="32" name="Textplatzhalter 4">
              <a:extLst>
                <a:ext uri="{FF2B5EF4-FFF2-40B4-BE49-F238E27FC236}">
                  <a16:creationId xmlns:a16="http://schemas.microsoft.com/office/drawing/2014/main" id="{6B8D4B86-A5C0-1498-7311-C5E2A2747E22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285790" y="2091410"/>
              <a:ext cx="1134976" cy="50891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8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48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rabi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lphaL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8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de-DE" sz="900" dirty="0"/>
                <a:t>Linien, Fußzeile und Grafische Elemente</a:t>
              </a:r>
            </a:p>
          </p:txBody>
        </p:sp>
        <p:sp>
          <p:nvSpPr>
            <p:cNvPr id="33" name="Textplatzhalter 4">
              <a:extLst>
                <a:ext uri="{FF2B5EF4-FFF2-40B4-BE49-F238E27FC236}">
                  <a16:creationId xmlns:a16="http://schemas.microsoft.com/office/drawing/2014/main" id="{61F22423-3C5D-6DA2-2F95-4A35E86789F0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8414714" y="2091410"/>
              <a:ext cx="1134976" cy="50891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8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48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rabi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lphaL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8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de-DE" sz="900" dirty="0"/>
                <a:t>Linien und Grafische Elemente</a:t>
              </a:r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5736CDD0-08DD-CACA-7A13-2CD2ACE0A7A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010659" y="3011905"/>
            <a:ext cx="6809865" cy="1173179"/>
            <a:chOff x="5010659" y="2600325"/>
            <a:chExt cx="6809865" cy="1173179"/>
          </a:xfrm>
        </p:grpSpPr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497A0CA8-664D-1D32-B562-7D86D6D23AB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010659" y="2600325"/>
              <a:ext cx="1134978" cy="813140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de-DE" sz="800" dirty="0">
                <a:solidFill>
                  <a:srgbClr val="FFFFFF"/>
                </a:solidFill>
              </a:endParaRP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2138F3F6-040F-6126-2F5A-06ACD23EB34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145637" y="2600325"/>
              <a:ext cx="1134978" cy="813140"/>
            </a:xfrm>
            <a:prstGeom prst="rect">
              <a:avLst/>
            </a:prstGeom>
            <a:solidFill>
              <a:schemeClr val="accent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de-DE" sz="800" dirty="0">
                <a:solidFill>
                  <a:srgbClr val="FFFFFF"/>
                </a:solidFill>
              </a:endParaRP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FC538958-55B1-C69C-E7E2-CC64E080694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280614" y="2600325"/>
              <a:ext cx="1134978" cy="813140"/>
            </a:xfrm>
            <a:prstGeom prst="rect">
              <a:avLst/>
            </a:prstGeom>
            <a:solidFill>
              <a:schemeClr val="accent3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de-DE" sz="700" dirty="0">
                <a:solidFill>
                  <a:schemeClr val="bg1"/>
                </a:solidFill>
              </a:endParaRP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D1F56550-A432-4A73-9069-28AFD0181CC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415592" y="2600325"/>
              <a:ext cx="1134978" cy="813140"/>
            </a:xfrm>
            <a:prstGeom prst="rect">
              <a:avLst/>
            </a:prstGeom>
            <a:solidFill>
              <a:schemeClr val="accent4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de-DE" sz="700" dirty="0">
                <a:solidFill>
                  <a:srgbClr val="FFFFFF"/>
                </a:solidFill>
              </a:endParaRPr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E24148E7-60DF-FB01-0559-C9CB7EE293A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550568" y="2600325"/>
              <a:ext cx="1134978" cy="813140"/>
            </a:xfrm>
            <a:prstGeom prst="rect">
              <a:avLst/>
            </a:prstGeom>
            <a:solidFill>
              <a:schemeClr val="accent5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de-DE" sz="700" dirty="0">
                <a:solidFill>
                  <a:srgbClr val="FFFFFF"/>
                </a:solidFill>
              </a:endParaRPr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552FB8D8-DC3E-C759-2ABE-917C591640E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685546" y="2600325"/>
              <a:ext cx="1134978" cy="813140"/>
            </a:xfrm>
            <a:prstGeom prst="rect">
              <a:avLst/>
            </a:prstGeom>
            <a:solidFill>
              <a:schemeClr val="accent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de-DE" sz="800" dirty="0">
                <a:solidFill>
                  <a:srgbClr val="FFFFFF"/>
                </a:solidFill>
              </a:endParaRPr>
            </a:p>
          </p:txBody>
        </p:sp>
        <p:sp>
          <p:nvSpPr>
            <p:cNvPr id="34" name="Textplatzhalter 4">
              <a:extLst>
                <a:ext uri="{FF2B5EF4-FFF2-40B4-BE49-F238E27FC236}">
                  <a16:creationId xmlns:a16="http://schemas.microsoft.com/office/drawing/2014/main" id="{395ACB5A-7C12-E48C-C6D6-5C9717D97F52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010660" y="3485473"/>
              <a:ext cx="6809864" cy="288031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8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48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rabi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lphaL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8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ysClr val="windowText" lastClr="000000"/>
                  </a:solidFill>
                </a:rPr>
                <a:t>Highlight Farben hauptsächlich als dezente Schmuckfarben in der Gestaltung oder in Diagrammen und Schaubildern</a:t>
              </a:r>
            </a:p>
          </p:txBody>
        </p:sp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68B2DBCA-51CA-18A2-CE09-879489A1280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82932" y="3155613"/>
            <a:ext cx="2040660" cy="2905129"/>
            <a:chOff x="5578148" y="1593851"/>
            <a:chExt cx="1575565" cy="2243009"/>
          </a:xfrm>
        </p:grpSpPr>
        <p:pic>
          <p:nvPicPr>
            <p:cNvPr id="40" name="Grafik 39">
              <a:extLst>
                <a:ext uri="{FF2B5EF4-FFF2-40B4-BE49-F238E27FC236}">
                  <a16:creationId xmlns:a16="http://schemas.microsoft.com/office/drawing/2014/main" id="{05EE9829-01DB-5383-BE63-5C5082100BA4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2"/>
            <a:srcRect t="1404"/>
            <a:stretch/>
          </p:blipFill>
          <p:spPr>
            <a:xfrm>
              <a:off x="5578148" y="1593851"/>
              <a:ext cx="1575565" cy="223043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2"/>
              </a:solidFill>
            </a:ln>
          </p:spPr>
        </p:pic>
        <p:sp>
          <p:nvSpPr>
            <p:cNvPr id="41" name="Rectangle 44">
              <a:extLst>
                <a:ext uri="{FF2B5EF4-FFF2-40B4-BE49-F238E27FC236}">
                  <a16:creationId xmlns:a16="http://schemas.microsoft.com/office/drawing/2014/main" id="{2AE263B8-2DC5-2DBE-70F4-EFE7BDC38D6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578148" y="1600306"/>
              <a:ext cx="1575564" cy="427140"/>
            </a:xfrm>
            <a:prstGeom prst="roundRect">
              <a:avLst>
                <a:gd name="adj" fmla="val 0"/>
              </a:avLst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42" name="Rectangle 44">
              <a:extLst>
                <a:ext uri="{FF2B5EF4-FFF2-40B4-BE49-F238E27FC236}">
                  <a16:creationId xmlns:a16="http://schemas.microsoft.com/office/drawing/2014/main" id="{E02599A0-472B-BD82-E9D5-E8600814456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578148" y="2825750"/>
              <a:ext cx="1575564" cy="482599"/>
            </a:xfrm>
            <a:prstGeom prst="roundRect">
              <a:avLst>
                <a:gd name="adj" fmla="val 0"/>
              </a:avLst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43" name="Rectangle 44">
              <a:extLst>
                <a:ext uri="{FF2B5EF4-FFF2-40B4-BE49-F238E27FC236}">
                  <a16:creationId xmlns:a16="http://schemas.microsoft.com/office/drawing/2014/main" id="{BA890B7C-033B-EFED-42ED-4C7F2C7B958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578148" y="3354261"/>
              <a:ext cx="1575564" cy="482599"/>
            </a:xfrm>
            <a:prstGeom prst="roundRect">
              <a:avLst>
                <a:gd name="adj" fmla="val 0"/>
              </a:avLst>
            </a:prstGeom>
            <a:noFill/>
            <a:ln w="19050">
              <a:solidFill>
                <a:srgbClr val="D300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cxnSp>
          <p:nvCxnSpPr>
            <p:cNvPr id="45" name="Gerader Verbinder 44">
              <a:extLst>
                <a:ext uri="{FF2B5EF4-FFF2-40B4-BE49-F238E27FC236}">
                  <a16:creationId xmlns:a16="http://schemas.microsoft.com/office/drawing/2014/main" id="{D1F35CB1-DFBA-C989-3024-530221118183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 bwMode="gray">
            <a:xfrm>
              <a:off x="5578148" y="3354261"/>
              <a:ext cx="1561968" cy="482599"/>
            </a:xfrm>
            <a:prstGeom prst="line">
              <a:avLst/>
            </a:prstGeom>
            <a:noFill/>
            <a:ln w="19050">
              <a:solidFill>
                <a:srgbClr val="D300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59C85EEF-BA72-C450-454B-287D981CAA1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010660" y="4401108"/>
            <a:ext cx="6809864" cy="1170213"/>
            <a:chOff x="5010660" y="4401108"/>
            <a:chExt cx="6809864" cy="1170213"/>
          </a:xfrm>
        </p:grpSpPr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1F9F8059-963A-A141-370B-A8531093005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010660" y="4401108"/>
              <a:ext cx="1134978" cy="81314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de-DE" sz="800" dirty="0">
                <a:solidFill>
                  <a:srgbClr val="FFFFFF"/>
                </a:solidFill>
              </a:endParaRPr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D9E469FA-990A-C52F-3E84-020F05090F4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145638" y="4401108"/>
              <a:ext cx="1134978" cy="813140"/>
            </a:xfrm>
            <a:prstGeom prst="rect">
              <a:avLst/>
            </a:prstGeom>
            <a:solidFill>
              <a:srgbClr val="A3107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de-DE" sz="800" dirty="0">
                <a:solidFill>
                  <a:srgbClr val="FFFFFF"/>
                </a:solidFill>
              </a:endParaRPr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ACEECB82-8403-F259-6778-62A7D98ACAD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280614" y="4401108"/>
              <a:ext cx="1134978" cy="813140"/>
            </a:xfrm>
            <a:prstGeom prst="rect">
              <a:avLst/>
            </a:prstGeom>
            <a:solidFill>
              <a:srgbClr val="DF9B1B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de-DE" sz="700" dirty="0">
                <a:solidFill>
                  <a:schemeClr val="bg1"/>
                </a:solidFill>
              </a:endParaRPr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AE376662-22EE-2EA8-1E9D-D939BEFECE5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415592" y="4401108"/>
              <a:ext cx="1134978" cy="813140"/>
            </a:xfrm>
            <a:prstGeom prst="rect">
              <a:avLst/>
            </a:prstGeom>
            <a:solidFill>
              <a:srgbClr val="FCE5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de-DE" sz="700" dirty="0">
                <a:solidFill>
                  <a:schemeClr val="tx1"/>
                </a:solidFill>
              </a:endParaRPr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4271C6A3-DBDA-BD13-219D-A9EAC486AEC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550570" y="4401108"/>
              <a:ext cx="1134978" cy="813140"/>
            </a:xfrm>
            <a:prstGeom prst="rect">
              <a:avLst/>
            </a:prstGeom>
            <a:solidFill>
              <a:srgbClr val="D30015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de-DE" sz="700" dirty="0">
                <a:solidFill>
                  <a:srgbClr val="FFFFFF"/>
                </a:solidFill>
              </a:endParaRPr>
            </a:p>
          </p:txBody>
        </p:sp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2395B131-CB51-9F15-EDF9-5854A33482A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685546" y="4401108"/>
              <a:ext cx="1134978" cy="813140"/>
            </a:xfrm>
            <a:prstGeom prst="rect">
              <a:avLst/>
            </a:prstGeom>
            <a:solidFill>
              <a:srgbClr val="A7822E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de-DE" sz="700" dirty="0">
                <a:solidFill>
                  <a:srgbClr val="FFFFFF"/>
                </a:solidFill>
              </a:endParaRPr>
            </a:p>
          </p:txBody>
        </p:sp>
        <p:sp>
          <p:nvSpPr>
            <p:cNvPr id="35" name="Textplatzhalter 4">
              <a:extLst>
                <a:ext uri="{FF2B5EF4-FFF2-40B4-BE49-F238E27FC236}">
                  <a16:creationId xmlns:a16="http://schemas.microsoft.com/office/drawing/2014/main" id="{BDE42FD2-6BC1-162B-DC80-E7513A16FBAA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145638" y="5283290"/>
              <a:ext cx="5350962" cy="288031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8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48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rabi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lphaL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8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ysClr val="windowText" lastClr="000000"/>
                  </a:solidFill>
                </a:rPr>
                <a:t>Benutzerdefinierte Farben zur Ergänzung der Highlight Farben. Diese sollten nur in Ausnahmefällen </a:t>
              </a:r>
              <a:br>
                <a:rPr lang="de-DE" sz="900" dirty="0">
                  <a:solidFill>
                    <a:sysClr val="windowText" lastClr="000000"/>
                  </a:solidFill>
                </a:rPr>
              </a:br>
              <a:r>
                <a:rPr lang="de-DE" sz="900" dirty="0">
                  <a:solidFill>
                    <a:sysClr val="windowText" lastClr="000000"/>
                  </a:solidFill>
                </a:rPr>
                <a:t>eingesetzt werden. </a:t>
              </a:r>
            </a:p>
          </p:txBody>
        </p:sp>
        <p:sp>
          <p:nvSpPr>
            <p:cNvPr id="22" name="Textplatzhalter 4">
              <a:extLst>
                <a:ext uri="{FF2B5EF4-FFF2-40B4-BE49-F238E27FC236}">
                  <a16:creationId xmlns:a16="http://schemas.microsoft.com/office/drawing/2014/main" id="{1C4ED97B-8D75-2CDF-9FC6-C4C7EEFD7CD8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010660" y="5283290"/>
              <a:ext cx="977390" cy="288031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8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48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rabi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lphaL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8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ysClr val="windowText" lastClr="000000"/>
                  </a:solidFill>
                </a:rPr>
                <a:t>100% Schwarz. </a:t>
              </a:r>
            </a:p>
          </p:txBody>
        </p:sp>
      </p:grpSp>
      <p:sp>
        <p:nvSpPr>
          <p:cNvPr id="38" name="Foliennummernplatzhalter 37">
            <a:extLst>
              <a:ext uri="{FF2B5EF4-FFF2-40B4-BE49-F238E27FC236}">
                <a16:creationId xmlns:a16="http://schemas.microsoft.com/office/drawing/2014/main" id="{89FFED18-B973-8E6B-B8D9-BCF3D94BAC8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39" name="Datumsplatzhalter 38">
            <a:extLst>
              <a:ext uri="{FF2B5EF4-FFF2-40B4-BE49-F238E27FC236}">
                <a16:creationId xmlns:a16="http://schemas.microsoft.com/office/drawing/2014/main" id="{345C4B84-7EB7-09E1-0A65-6BBFED20D01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3401853-1FF2-4C67-AB6F-AAFF765EF1C0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44" name="Fußzeilenplatzhalter 43">
            <a:extLst>
              <a:ext uri="{FF2B5EF4-FFF2-40B4-BE49-F238E27FC236}">
                <a16:creationId xmlns:a16="http://schemas.microsoft.com/office/drawing/2014/main" id="{1E2540FA-C116-4FED-30D9-BCB7EA9A8E3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3121722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EFEFBF-6182-B88A-DE0D-B1C7EE0EB64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Ausrichten</a:t>
            </a:r>
          </a:p>
        </p:txBody>
      </p:sp>
      <p:sp>
        <p:nvSpPr>
          <p:cNvPr id="7" name="Textplatzhalter 9">
            <a:extLst>
              <a:ext uri="{FF2B5EF4-FFF2-40B4-BE49-F238E27FC236}">
                <a16:creationId xmlns:a16="http://schemas.microsoft.com/office/drawing/2014/main" id="{90B1363C-703A-B8F4-FFBF-9DE391ED1BA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71476" y="4041775"/>
            <a:ext cx="2700337" cy="2232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-18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85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5"/>
            <a:r>
              <a:rPr lang="de-DE" dirty="0"/>
              <a:t>Skalieren</a:t>
            </a:r>
          </a:p>
          <a:p>
            <a:pPr>
              <a:lnSpc>
                <a:spcPct val="100000"/>
              </a:lnSpc>
            </a:pPr>
            <a:r>
              <a:rPr lang="de-DE" dirty="0"/>
              <a:t>Beim Vergrößern oder Verkleinern die          Taste gedrückt halten, </a:t>
            </a:r>
            <a:br>
              <a:rPr lang="de-DE" dirty="0"/>
            </a:br>
            <a:r>
              <a:rPr lang="de-DE" dirty="0"/>
              <a:t>um das Seitenverhältnis beizubehalten (die Markierungs-punkte in den Ecken eines Objekts verwenden). </a:t>
            </a:r>
          </a:p>
        </p:txBody>
      </p:sp>
      <p:sp>
        <p:nvSpPr>
          <p:cNvPr id="9" name="Textplatzhalter 9">
            <a:extLst>
              <a:ext uri="{FF2B5EF4-FFF2-40B4-BE49-F238E27FC236}">
                <a16:creationId xmlns:a16="http://schemas.microsoft.com/office/drawing/2014/main" id="{119E7AAD-FA4C-5013-96DB-DB86058B9D3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203950" y="4041775"/>
            <a:ext cx="2700338" cy="2232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-18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85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5"/>
            <a:r>
              <a:rPr lang="de-DE" dirty="0"/>
              <a:t>Duplizieren</a:t>
            </a:r>
          </a:p>
          <a:p>
            <a:pPr>
              <a:lnSpc>
                <a:spcPct val="100000"/>
              </a:lnSpc>
            </a:pPr>
            <a:r>
              <a:rPr lang="de-DE" dirty="0"/>
              <a:t>Beim Verschieben die          Taste gedrückt halten, um das Objekt zu duplizieren. </a:t>
            </a:r>
          </a:p>
          <a:p>
            <a:pPr>
              <a:lnSpc>
                <a:spcPct val="100000"/>
              </a:lnSpc>
            </a:pPr>
            <a:r>
              <a:rPr lang="de-DE" dirty="0"/>
              <a:t>Beides in Kombination</a:t>
            </a:r>
            <a:br>
              <a:rPr lang="de-DE" dirty="0"/>
            </a:br>
            <a:r>
              <a:rPr lang="de-DE" dirty="0"/>
              <a:t>hilft dabei, Prozesse oder Zeitstrahlen einfach und schnell zu erstellen.</a:t>
            </a:r>
          </a:p>
          <a:p>
            <a:endParaRPr lang="de-DE" b="1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D612934C-7E02-5DF4-25C6-BDA39523052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287713" y="4041775"/>
            <a:ext cx="2700338" cy="2232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-18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85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5"/>
            <a:r>
              <a:rPr lang="de-DE" dirty="0"/>
              <a:t>Verschieben</a:t>
            </a:r>
          </a:p>
          <a:p>
            <a:pPr>
              <a:lnSpc>
                <a:spcPct val="100000"/>
              </a:lnSpc>
            </a:pPr>
            <a:r>
              <a:rPr lang="de-DE" dirty="0"/>
              <a:t>Beim Verschieben die          Taste gedrückt halten, um Objekte auf der vertikalen oder horizontalen Linie zu verschieben. </a:t>
            </a:r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193240FD-B563-4F9B-409A-14BDFEE4F8F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120186" y="4041775"/>
            <a:ext cx="2700338" cy="2232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0000" indent="-1800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85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5"/>
            <a:r>
              <a:rPr lang="de-DE" dirty="0"/>
              <a:t>Ausrichten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Die Ausrichten-Funktionen befinden sich unter </a:t>
            </a:r>
            <a:r>
              <a:rPr kumimoji="0" lang="de-DE" altLang="de-DE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Start &gt; Anordnen &gt; Ausrichten </a:t>
            </a:r>
            <a:br>
              <a:rPr kumimoji="0" lang="de-DE" altLang="de-DE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de-DE" alt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oder sind über </a:t>
            </a:r>
            <a:r>
              <a:rPr kumimoji="0" lang="de-DE" altLang="de-DE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Rechtsklick</a:t>
            </a:r>
            <a:r>
              <a:rPr kumimoji="0" lang="de-DE" altLang="de-DE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zugänglich. </a:t>
            </a:r>
          </a:p>
        </p:txBody>
      </p:sp>
      <p:sp>
        <p:nvSpPr>
          <p:cNvPr id="12" name="Rectangle: Rounded Corners 61">
            <a:extLst>
              <a:ext uri="{FF2B5EF4-FFF2-40B4-BE49-F238E27FC236}">
                <a16:creationId xmlns:a16="http://schemas.microsoft.com/office/drawing/2014/main" id="{A02CAA15-110A-4001-F298-DF14E03CB62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 bwMode="gray">
          <a:xfrm>
            <a:off x="654340" y="4597919"/>
            <a:ext cx="398071" cy="233671"/>
          </a:xfrm>
          <a:prstGeom prst="roundRect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6000" rIns="72000" bIns="36000" rtlCol="0" anchor="ctr">
            <a:spAutoFit/>
          </a:bodyPr>
          <a:lstStyle/>
          <a:p>
            <a:pPr defTabSz="914400"/>
            <a:r>
              <a:rPr lang="de-DE" sz="900" dirty="0">
                <a:solidFill>
                  <a:schemeClr val="bg1"/>
                </a:solidFill>
              </a:rPr>
              <a:t>Shift</a:t>
            </a:r>
          </a:p>
        </p:txBody>
      </p:sp>
      <p:sp>
        <p:nvSpPr>
          <p:cNvPr id="13" name="Rectangle: Rounded Corners 61">
            <a:extLst>
              <a:ext uri="{FF2B5EF4-FFF2-40B4-BE49-F238E27FC236}">
                <a16:creationId xmlns:a16="http://schemas.microsoft.com/office/drawing/2014/main" id="{8F0D6899-3A98-AAA7-2DA3-65EC5FA21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 bwMode="gray">
          <a:xfrm>
            <a:off x="5051884" y="4390441"/>
            <a:ext cx="398071" cy="233671"/>
          </a:xfrm>
          <a:prstGeom prst="roundRect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6000" rIns="72000" bIns="36000" rtlCol="0" anchor="ctr">
            <a:spAutoFit/>
          </a:bodyPr>
          <a:lstStyle/>
          <a:p>
            <a:pPr defTabSz="914400"/>
            <a:r>
              <a:rPr lang="de-DE" sz="900" dirty="0">
                <a:solidFill>
                  <a:schemeClr val="bg1"/>
                </a:solidFill>
              </a:rPr>
              <a:t>Shift</a:t>
            </a:r>
          </a:p>
        </p:txBody>
      </p:sp>
      <p:sp>
        <p:nvSpPr>
          <p:cNvPr id="14" name="Rectangle: Rounded Corners 61">
            <a:extLst>
              <a:ext uri="{FF2B5EF4-FFF2-40B4-BE49-F238E27FC236}">
                <a16:creationId xmlns:a16="http://schemas.microsoft.com/office/drawing/2014/main" id="{46965FA0-F6AE-0537-8B00-A3B8B16E020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 bwMode="gray">
          <a:xfrm>
            <a:off x="7997232" y="4390440"/>
            <a:ext cx="377718" cy="233671"/>
          </a:xfrm>
          <a:prstGeom prst="roundRect">
            <a:avLst/>
          </a:prstGeom>
          <a:solidFill>
            <a:schemeClr val="tx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6000" rIns="72000" bIns="36000" rtlCol="0" anchor="ctr">
            <a:spAutoFit/>
          </a:bodyPr>
          <a:lstStyle/>
          <a:p>
            <a:pPr defTabSz="914400"/>
            <a:r>
              <a:rPr lang="de-DE" sz="900" dirty="0">
                <a:solidFill>
                  <a:schemeClr val="bg1"/>
                </a:solidFill>
              </a:rPr>
              <a:t>Strg</a:t>
            </a:r>
          </a:p>
        </p:txBody>
      </p:sp>
      <p:sp>
        <p:nvSpPr>
          <p:cNvPr id="15" name="Rectangle: Rounded Corners 61">
            <a:extLst>
              <a:ext uri="{FF2B5EF4-FFF2-40B4-BE49-F238E27FC236}">
                <a16:creationId xmlns:a16="http://schemas.microsoft.com/office/drawing/2014/main" id="{0285782F-B7D8-BE9D-2223-4EEE287E77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 bwMode="gray">
          <a:xfrm>
            <a:off x="8026156" y="5100941"/>
            <a:ext cx="377718" cy="233671"/>
          </a:xfrm>
          <a:prstGeom prst="roundRect">
            <a:avLst/>
          </a:prstGeom>
          <a:solidFill>
            <a:schemeClr val="tx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6000" rIns="72000" bIns="36000" rtlCol="0" anchor="ctr">
            <a:spAutoFit/>
          </a:bodyPr>
          <a:lstStyle/>
          <a:p>
            <a:pPr defTabSz="914400"/>
            <a:r>
              <a:rPr lang="de-DE" sz="900" dirty="0">
                <a:solidFill>
                  <a:schemeClr val="bg1"/>
                </a:solidFill>
              </a:rPr>
              <a:t>Strg</a:t>
            </a:r>
          </a:p>
        </p:txBody>
      </p:sp>
      <p:sp>
        <p:nvSpPr>
          <p:cNvPr id="16" name="Rectangle: Rounded Corners 61">
            <a:extLst>
              <a:ext uri="{FF2B5EF4-FFF2-40B4-BE49-F238E27FC236}">
                <a16:creationId xmlns:a16="http://schemas.microsoft.com/office/drawing/2014/main" id="{C5C94E89-01BA-D8A7-9C8D-E92EF79711E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 bwMode="gray">
          <a:xfrm>
            <a:off x="8444055" y="5100941"/>
            <a:ext cx="398071" cy="233671"/>
          </a:xfrm>
          <a:prstGeom prst="roundRect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" tIns="36000" rIns="72000" bIns="36000" rtlCol="0" anchor="ctr">
            <a:spAutoFit/>
          </a:bodyPr>
          <a:lstStyle/>
          <a:p>
            <a:pPr defTabSz="914400"/>
            <a:r>
              <a:rPr lang="de-DE" sz="900" dirty="0">
                <a:solidFill>
                  <a:schemeClr val="bg1"/>
                </a:solidFill>
              </a:rPr>
              <a:t>Shift</a:t>
            </a:r>
          </a:p>
        </p:txBody>
      </p:sp>
      <p:grpSp>
        <p:nvGrpSpPr>
          <p:cNvPr id="19" name="Group 37">
            <a:extLst>
              <a:ext uri="{FF2B5EF4-FFF2-40B4-BE49-F238E27FC236}">
                <a16:creationId xmlns:a16="http://schemas.microsoft.com/office/drawing/2014/main" id="{B05946CC-F425-3F28-5919-F1D7F398560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71478" y="1585915"/>
            <a:ext cx="2700335" cy="2233016"/>
            <a:chOff x="4719454" y="1706954"/>
            <a:chExt cx="2027443" cy="2027440"/>
          </a:xfrm>
        </p:grpSpPr>
        <p:cxnSp>
          <p:nvCxnSpPr>
            <p:cNvPr id="20" name="Gerade Verbindung mit Pfeil 48">
              <a:extLst>
                <a:ext uri="{FF2B5EF4-FFF2-40B4-BE49-F238E27FC236}">
                  <a16:creationId xmlns:a16="http://schemas.microsoft.com/office/drawing/2014/main" id="{B4389FE1-7D04-9C8B-CCCF-014D5CE691E3}"/>
                </a:ext>
              </a:extLst>
            </p:cNvPr>
            <p:cNvCxnSpPr>
              <a:cxnSpLocks noGrp="1" noRot="1" noMove="1" noResize="1" noEditPoints="1" noAdjustHandles="1" noChangeArrowheads="1" noChangeShapeType="1"/>
              <a:stCxn id="27" idx="3"/>
            </p:cNvCxnSpPr>
            <p:nvPr/>
          </p:nvCxnSpPr>
          <p:spPr bwMode="gray">
            <a:xfrm>
              <a:off x="5284153" y="2045464"/>
              <a:ext cx="1450345" cy="1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21" name="Gerade Verbindung mit Pfeil 49">
              <a:extLst>
                <a:ext uri="{FF2B5EF4-FFF2-40B4-BE49-F238E27FC236}">
                  <a16:creationId xmlns:a16="http://schemas.microsoft.com/office/drawing/2014/main" id="{A4F5F89B-49DB-B55E-1774-7D6D97126B8C}"/>
                </a:ext>
              </a:extLst>
            </p:cNvPr>
            <p:cNvCxnSpPr>
              <a:cxnSpLocks noGrp="1" noRot="1" noMove="1" noResize="1" noEditPoints="1" noAdjustHandles="1" noChangeArrowheads="1" noChangeShapeType="1"/>
              <a:stCxn id="27" idx="2"/>
            </p:cNvCxnSpPr>
            <p:nvPr/>
          </p:nvCxnSpPr>
          <p:spPr bwMode="gray">
            <a:xfrm>
              <a:off x="5001805" y="2383973"/>
              <a:ext cx="1" cy="1342867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22" name="Gerade Verbindung 50">
              <a:extLst>
                <a:ext uri="{FF2B5EF4-FFF2-40B4-BE49-F238E27FC236}">
                  <a16:creationId xmlns:a16="http://schemas.microsoft.com/office/drawing/2014/main" id="{EED7E37F-1AB2-5F1B-5B25-27296EF696D0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 bwMode="gray">
            <a:xfrm>
              <a:off x="5454871" y="1706954"/>
              <a:ext cx="1279627" cy="1"/>
            </a:xfrm>
            <a:prstGeom prst="line">
              <a:avLst/>
            </a:prstGeom>
            <a:noFill/>
            <a:ln w="9525" cap="flat" cmpd="sng" algn="ctr">
              <a:solidFill>
                <a:schemeClr val="bg2"/>
              </a:solidFill>
              <a:prstDash val="sysDash"/>
            </a:ln>
            <a:effectLst/>
          </p:spPr>
        </p:cxnSp>
        <p:cxnSp>
          <p:nvCxnSpPr>
            <p:cNvPr id="23" name="Gerade Verbindung 51">
              <a:extLst>
                <a:ext uri="{FF2B5EF4-FFF2-40B4-BE49-F238E27FC236}">
                  <a16:creationId xmlns:a16="http://schemas.microsoft.com/office/drawing/2014/main" id="{EF05DDAF-185A-BAC3-C68B-F03A396E2E0D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 bwMode="gray">
            <a:xfrm>
              <a:off x="5284155" y="2380240"/>
              <a:ext cx="1462739" cy="1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ash"/>
            </a:ln>
            <a:effectLst/>
          </p:spPr>
        </p:cxnSp>
        <p:cxnSp>
          <p:nvCxnSpPr>
            <p:cNvPr id="24" name="Gerade Verbindung 52">
              <a:extLst>
                <a:ext uri="{FF2B5EF4-FFF2-40B4-BE49-F238E27FC236}">
                  <a16:creationId xmlns:a16="http://schemas.microsoft.com/office/drawing/2014/main" id="{E3CD522C-5824-AB9F-4F18-941AC1630D8C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 bwMode="gray">
            <a:xfrm flipV="1">
              <a:off x="5278876" y="2357604"/>
              <a:ext cx="0" cy="1369236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ysDash"/>
            </a:ln>
            <a:effectLst/>
          </p:spPr>
        </p:cxnSp>
        <p:sp>
          <p:nvSpPr>
            <p:cNvPr id="25" name="Rechteck 54">
              <a:extLst>
                <a:ext uri="{FF2B5EF4-FFF2-40B4-BE49-F238E27FC236}">
                  <a16:creationId xmlns:a16="http://schemas.microsoft.com/office/drawing/2014/main" id="{63E47C1A-1D2C-EECE-222A-FBD155D51B3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719456" y="1706955"/>
              <a:ext cx="2027441" cy="2027439"/>
            </a:xfrm>
            <a:prstGeom prst="rect">
              <a:avLst/>
            </a:prstGeom>
            <a:ln w="95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>
                <a:defRPr/>
              </a:pPr>
              <a:endParaRPr lang="de-DE" sz="1800" kern="0">
                <a:solidFill>
                  <a:sysClr val="window" lastClr="FFFFFF"/>
                </a:solidFill>
              </a:endParaRPr>
            </a:p>
          </p:txBody>
        </p:sp>
        <p:cxnSp>
          <p:nvCxnSpPr>
            <p:cNvPr id="26" name="Gerade Verbindung mit Pfeil 55">
              <a:extLst>
                <a:ext uri="{FF2B5EF4-FFF2-40B4-BE49-F238E27FC236}">
                  <a16:creationId xmlns:a16="http://schemas.microsoft.com/office/drawing/2014/main" id="{0FF7BD9F-6FEC-48C3-6D73-1725A159866B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 bwMode="gray">
            <a:xfrm>
              <a:off x="4719454" y="1706954"/>
              <a:ext cx="2027441" cy="2027439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sp>
          <p:nvSpPr>
            <p:cNvPr id="27" name="Rechteck 47">
              <a:extLst>
                <a:ext uri="{FF2B5EF4-FFF2-40B4-BE49-F238E27FC236}">
                  <a16:creationId xmlns:a16="http://schemas.microsoft.com/office/drawing/2014/main" id="{B80B6716-9088-AA6A-A21A-0BE98B87601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719456" y="1706954"/>
              <a:ext cx="564697" cy="677019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de-DE" sz="1800" kern="0" dirty="0">
                <a:solidFill>
                  <a:sysClr val="window" lastClr="FFFFFF"/>
                </a:solidFill>
              </a:endParaRPr>
            </a:p>
          </p:txBody>
        </p:sp>
      </p:grpSp>
      <p:sp>
        <p:nvSpPr>
          <p:cNvPr id="28" name="Rechteck 57">
            <a:extLst>
              <a:ext uri="{FF2B5EF4-FFF2-40B4-BE49-F238E27FC236}">
                <a16:creationId xmlns:a16="http://schemas.microsoft.com/office/drawing/2014/main" id="{2399D2EB-6E47-AB5A-A7DE-CA4BB37DC90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 bwMode="gray">
          <a:xfrm>
            <a:off x="3359696" y="1692865"/>
            <a:ext cx="645771" cy="64577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de-DE" sz="1800" kern="0">
              <a:solidFill>
                <a:sysClr val="window" lastClr="FFFFFF"/>
              </a:solidFill>
            </a:endParaRPr>
          </a:p>
        </p:txBody>
      </p:sp>
      <p:sp>
        <p:nvSpPr>
          <p:cNvPr id="29" name="Rechteck 58">
            <a:extLst>
              <a:ext uri="{FF2B5EF4-FFF2-40B4-BE49-F238E27FC236}">
                <a16:creationId xmlns:a16="http://schemas.microsoft.com/office/drawing/2014/main" id="{D7ADD9DE-FFC2-4B5A-FA03-AD3995C911F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 bwMode="gray">
          <a:xfrm>
            <a:off x="4329539" y="1692865"/>
            <a:ext cx="644584" cy="645771"/>
          </a:xfrm>
          <a:prstGeom prst="rect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de-DE" sz="1800" kern="0">
              <a:solidFill>
                <a:sysClr val="window" lastClr="FFFFFF"/>
              </a:solidFill>
            </a:endParaRPr>
          </a:p>
        </p:txBody>
      </p:sp>
      <p:sp>
        <p:nvSpPr>
          <p:cNvPr id="30" name="Rechteck 59">
            <a:extLst>
              <a:ext uri="{FF2B5EF4-FFF2-40B4-BE49-F238E27FC236}">
                <a16:creationId xmlns:a16="http://schemas.microsoft.com/office/drawing/2014/main" id="{D5C0CAA9-2881-FE61-A2B8-966C55CDB97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 bwMode="gray">
          <a:xfrm>
            <a:off x="5298193" y="1692865"/>
            <a:ext cx="645771" cy="645771"/>
          </a:xfrm>
          <a:prstGeom prst="rect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de-DE" sz="1800" kern="0">
              <a:solidFill>
                <a:sysClr val="window" lastClr="FFFFFF"/>
              </a:solidFill>
            </a:endParaRPr>
          </a:p>
        </p:txBody>
      </p:sp>
      <p:cxnSp>
        <p:nvCxnSpPr>
          <p:cNvPr id="31" name="Gerade Verbindung mit Pfeil 60">
            <a:extLst>
              <a:ext uri="{FF2B5EF4-FFF2-40B4-BE49-F238E27FC236}">
                <a16:creationId xmlns:a16="http://schemas.microsoft.com/office/drawing/2014/main" id="{C96C9A25-9EBB-539C-CE43-624CED5C5FA4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 bwMode="gray">
          <a:xfrm>
            <a:off x="3287712" y="1585915"/>
            <a:ext cx="2700338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38" name="Gerade Verbindung mit Pfeil 60">
            <a:extLst>
              <a:ext uri="{FF2B5EF4-FFF2-40B4-BE49-F238E27FC236}">
                <a16:creationId xmlns:a16="http://schemas.microsoft.com/office/drawing/2014/main" id="{3821F253-3D3A-027E-5AC9-5892FD2487F9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 bwMode="gray">
          <a:xfrm>
            <a:off x="3287713" y="1585915"/>
            <a:ext cx="0" cy="2238373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43" name="Rechteck 58">
            <a:extLst>
              <a:ext uri="{FF2B5EF4-FFF2-40B4-BE49-F238E27FC236}">
                <a16:creationId xmlns:a16="http://schemas.microsoft.com/office/drawing/2014/main" id="{294A3526-19F6-9972-E8C8-BFB66407E1F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 bwMode="gray">
          <a:xfrm>
            <a:off x="3359696" y="2433818"/>
            <a:ext cx="644584" cy="645771"/>
          </a:xfrm>
          <a:prstGeom prst="rect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de-DE" sz="1800" kern="0">
              <a:solidFill>
                <a:sysClr val="window" lastClr="FFFFFF"/>
              </a:solidFill>
            </a:endParaRPr>
          </a:p>
        </p:txBody>
      </p:sp>
      <p:sp>
        <p:nvSpPr>
          <p:cNvPr id="44" name="Rechteck 58">
            <a:extLst>
              <a:ext uri="{FF2B5EF4-FFF2-40B4-BE49-F238E27FC236}">
                <a16:creationId xmlns:a16="http://schemas.microsoft.com/office/drawing/2014/main" id="{B0F5C054-E96C-52C9-309D-0D8DFFE3800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 bwMode="gray">
          <a:xfrm>
            <a:off x="3359696" y="3174772"/>
            <a:ext cx="644584" cy="645771"/>
          </a:xfrm>
          <a:prstGeom prst="rect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>
              <a:defRPr/>
            </a:pPr>
            <a:endParaRPr lang="de-DE" sz="1800" kern="0">
              <a:solidFill>
                <a:sysClr val="window" lastClr="FFFFFF"/>
              </a:solidFill>
            </a:endParaRPr>
          </a:p>
        </p:txBody>
      </p:sp>
      <p:sp>
        <p:nvSpPr>
          <p:cNvPr id="45" name="Rechteck 57">
            <a:extLst>
              <a:ext uri="{FF2B5EF4-FFF2-40B4-BE49-F238E27FC236}">
                <a16:creationId xmlns:a16="http://schemas.microsoft.com/office/drawing/2014/main" id="{EB71E448-9E3D-796E-E285-921FEE140F1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 bwMode="gray">
          <a:xfrm>
            <a:off x="6203950" y="1692865"/>
            <a:ext cx="645771" cy="64577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de-DE" sz="1800" kern="0">
              <a:solidFill>
                <a:sysClr val="window" lastClr="FFFFFF"/>
              </a:solidFill>
            </a:endParaRPr>
          </a:p>
        </p:txBody>
      </p:sp>
      <p:sp>
        <p:nvSpPr>
          <p:cNvPr id="46" name="Rechteck 57">
            <a:extLst>
              <a:ext uri="{FF2B5EF4-FFF2-40B4-BE49-F238E27FC236}">
                <a16:creationId xmlns:a16="http://schemas.microsoft.com/office/drawing/2014/main" id="{1472FC4E-A119-FD1E-C230-63154CF011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 bwMode="gray">
          <a:xfrm>
            <a:off x="7231233" y="1692865"/>
            <a:ext cx="645771" cy="64577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de-DE" sz="1800" kern="0">
              <a:solidFill>
                <a:sysClr val="window" lastClr="FFFFFF"/>
              </a:solidFill>
            </a:endParaRPr>
          </a:p>
        </p:txBody>
      </p:sp>
      <p:cxnSp>
        <p:nvCxnSpPr>
          <p:cNvPr id="47" name="Gerade Verbindung mit Pfeil 60">
            <a:extLst>
              <a:ext uri="{FF2B5EF4-FFF2-40B4-BE49-F238E27FC236}">
                <a16:creationId xmlns:a16="http://schemas.microsoft.com/office/drawing/2014/main" id="{5EFC11E4-E79B-0335-A203-0371E4D7993A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 bwMode="gray">
          <a:xfrm>
            <a:off x="6908348" y="2015750"/>
            <a:ext cx="267772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49" name="Rechteck 57">
            <a:extLst>
              <a:ext uri="{FF2B5EF4-FFF2-40B4-BE49-F238E27FC236}">
                <a16:creationId xmlns:a16="http://schemas.microsoft.com/office/drawing/2014/main" id="{46F80430-8C55-5BFF-1D76-DA80466A0C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 bwMode="gray">
          <a:xfrm>
            <a:off x="8258517" y="1692865"/>
            <a:ext cx="645771" cy="645771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de-DE" sz="1800" kern="0">
              <a:solidFill>
                <a:sysClr val="window" lastClr="FFFFFF"/>
              </a:solidFill>
            </a:endParaRPr>
          </a:p>
        </p:txBody>
      </p:sp>
      <p:cxnSp>
        <p:nvCxnSpPr>
          <p:cNvPr id="51" name="Gerade Verbindung mit Pfeil 60">
            <a:extLst>
              <a:ext uri="{FF2B5EF4-FFF2-40B4-BE49-F238E27FC236}">
                <a16:creationId xmlns:a16="http://schemas.microsoft.com/office/drawing/2014/main" id="{E39221CE-6EFD-2C96-9F53-0DEE30D1BF19}"/>
              </a:ext>
            </a:extLst>
          </p:cNvPr>
          <p:cNvCxnSpPr>
            <a:cxnSpLocks noGrp="1" noRot="1" noMove="1" noResize="1" noEditPoints="1" noAdjustHandles="1" noChangeArrowheads="1" noChangeShapeType="1"/>
          </p:cNvCxnSpPr>
          <p:nvPr/>
        </p:nvCxnSpPr>
        <p:spPr bwMode="gray">
          <a:xfrm>
            <a:off x="7932738" y="2015750"/>
            <a:ext cx="267772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headEnd type="none" w="med" len="med"/>
            <a:tailEnd type="triangle" w="med" len="med"/>
          </a:ln>
          <a:effectLst/>
        </p:spPr>
      </p:cxnSp>
      <p:pic>
        <p:nvPicPr>
          <p:cNvPr id="53" name="Grafik 52">
            <a:extLst>
              <a:ext uri="{FF2B5EF4-FFF2-40B4-BE49-F238E27FC236}">
                <a16:creationId xmlns:a16="http://schemas.microsoft.com/office/drawing/2014/main" id="{2EFDC425-A393-C77D-8792-E4E684ECA38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0186" y="1592263"/>
            <a:ext cx="1559183" cy="22320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2"/>
            </a:solidFill>
          </a:ln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D5643FC-F3BD-3CD5-406C-F42E7372B1C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4788973E-CE41-9AB2-60C2-2362156BCF7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F8BCBB3-A1C1-4E4A-8911-6DD7F1E5F496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17" name="Fußzeilenplatzhalter 16">
            <a:extLst>
              <a:ext uri="{FF2B5EF4-FFF2-40B4-BE49-F238E27FC236}">
                <a16:creationId xmlns:a16="http://schemas.microsoft.com/office/drawing/2014/main" id="{E2B583A0-4E27-F47C-BC64-5FB6383FE68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050075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E85E8E-AD91-57AD-2931-3C393FA54AB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Tastaturbefehle (DE)</a:t>
            </a:r>
            <a:endParaRPr lang="de-DE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FD73C7F1-83D9-A277-FEAF-7F05EE5CB966}"/>
              </a:ext>
            </a:extLst>
          </p:cNvPr>
          <p:cNvGrpSpPr>
            <a:grpSpLocks noGrp="1" noUngrp="1" noRot="1" noMove="1" noResize="1"/>
          </p:cNvGrpSpPr>
          <p:nvPr/>
        </p:nvGrpSpPr>
        <p:grpSpPr bwMode="gray">
          <a:xfrm>
            <a:off x="371474" y="1586071"/>
            <a:ext cx="11449049" cy="4681381"/>
            <a:chOff x="250825" y="1104900"/>
            <a:chExt cx="7921625" cy="3239415"/>
          </a:xfrm>
        </p:grpSpPr>
        <p:sp>
          <p:nvSpPr>
            <p:cNvPr id="8" name="Rectangle 42">
              <a:extLst>
                <a:ext uri="{FF2B5EF4-FFF2-40B4-BE49-F238E27FC236}">
                  <a16:creationId xmlns:a16="http://schemas.microsoft.com/office/drawing/2014/main" id="{6FE9CBCF-2F0B-D562-F2E9-A894A44D7B9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50825" y="1104901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Präsentation vom Anfang</a:t>
              </a:r>
            </a:p>
          </p:txBody>
        </p:sp>
        <p:sp>
          <p:nvSpPr>
            <p:cNvPr id="9" name="Rectangle 44">
              <a:extLst>
                <a:ext uri="{FF2B5EF4-FFF2-40B4-BE49-F238E27FC236}">
                  <a16:creationId xmlns:a16="http://schemas.microsoft.com/office/drawing/2014/main" id="{E4C9982D-6216-5B92-3B83-647B7607C78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571096" y="1104901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Präsentation von aktueller Folie</a:t>
              </a:r>
            </a:p>
          </p:txBody>
        </p:sp>
        <p:sp>
          <p:nvSpPr>
            <p:cNvPr id="10" name="Rectangle 45">
              <a:extLst>
                <a:ext uri="{FF2B5EF4-FFF2-40B4-BE49-F238E27FC236}">
                  <a16:creationId xmlns:a16="http://schemas.microsoft.com/office/drawing/2014/main" id="{53579E87-673B-2C80-2A2A-F84D967700A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891367" y="1104901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Speichern</a:t>
              </a:r>
            </a:p>
          </p:txBody>
        </p:sp>
        <p:sp>
          <p:nvSpPr>
            <p:cNvPr id="11" name="Rectangle 46">
              <a:extLst>
                <a:ext uri="{FF2B5EF4-FFF2-40B4-BE49-F238E27FC236}">
                  <a16:creationId xmlns:a16="http://schemas.microsoft.com/office/drawing/2014/main" id="{31F10646-2B20-8589-BBEC-C63DECE894C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211638" y="1104901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Speichern unter …</a:t>
              </a:r>
            </a:p>
          </p:txBody>
        </p:sp>
        <p:sp>
          <p:nvSpPr>
            <p:cNvPr id="12" name="Rectangle 47">
              <a:extLst>
                <a:ext uri="{FF2B5EF4-FFF2-40B4-BE49-F238E27FC236}">
                  <a16:creationId xmlns:a16="http://schemas.microsoft.com/office/drawing/2014/main" id="{A36A28E9-FA9C-8A01-C64D-C46BB4EFE53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531908" y="1104901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Rückgängig </a:t>
              </a:r>
              <a:br>
                <a:rPr lang="de-DE" sz="1000" dirty="0">
                  <a:solidFill>
                    <a:schemeClr val="tx1"/>
                  </a:solidFill>
                </a:rPr>
              </a:br>
              <a:r>
                <a:rPr lang="de-DE" sz="1000" dirty="0">
                  <a:solidFill>
                    <a:schemeClr val="tx1"/>
                  </a:solidFill>
                </a:rPr>
                <a:t>machen</a:t>
              </a:r>
            </a:p>
          </p:txBody>
        </p:sp>
        <p:sp>
          <p:nvSpPr>
            <p:cNvPr id="13" name="Rectangle 48">
              <a:extLst>
                <a:ext uri="{FF2B5EF4-FFF2-40B4-BE49-F238E27FC236}">
                  <a16:creationId xmlns:a16="http://schemas.microsoft.com/office/drawing/2014/main" id="{F6FEB3CD-2CA2-821D-778D-ACA3236EA62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852179" y="1104900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Wiederholen</a:t>
              </a:r>
            </a:p>
          </p:txBody>
        </p:sp>
        <p:sp>
          <p:nvSpPr>
            <p:cNvPr id="14" name="Rectangle 49">
              <a:extLst>
                <a:ext uri="{FF2B5EF4-FFF2-40B4-BE49-F238E27FC236}">
                  <a16:creationId xmlns:a16="http://schemas.microsoft.com/office/drawing/2014/main" id="{7F726E6F-6ECF-CF92-7189-9BD8DCD6330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50825" y="1914754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Format</a:t>
              </a:r>
              <a:br>
                <a:rPr lang="de-DE" sz="1000" dirty="0">
                  <a:solidFill>
                    <a:schemeClr val="tx1"/>
                  </a:solidFill>
                </a:rPr>
              </a:br>
              <a:r>
                <a:rPr lang="de-DE" sz="1000" dirty="0">
                  <a:solidFill>
                    <a:schemeClr val="tx1"/>
                  </a:solidFill>
                </a:rPr>
                <a:t>kopieren</a:t>
              </a:r>
            </a:p>
          </p:txBody>
        </p:sp>
        <p:sp>
          <p:nvSpPr>
            <p:cNvPr id="15" name="Rectangle 50">
              <a:extLst>
                <a:ext uri="{FF2B5EF4-FFF2-40B4-BE49-F238E27FC236}">
                  <a16:creationId xmlns:a16="http://schemas.microsoft.com/office/drawing/2014/main" id="{B4424A15-A509-DBE7-EE25-00B72436AA1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50825" y="2724607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Ausschneiden</a:t>
              </a:r>
            </a:p>
          </p:txBody>
        </p:sp>
        <p:sp>
          <p:nvSpPr>
            <p:cNvPr id="16" name="Rectangle 51">
              <a:extLst>
                <a:ext uri="{FF2B5EF4-FFF2-40B4-BE49-F238E27FC236}">
                  <a16:creationId xmlns:a16="http://schemas.microsoft.com/office/drawing/2014/main" id="{7C274F33-A961-609A-95B8-116CB20CFBB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50825" y="3534461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Fetter Text</a:t>
              </a:r>
            </a:p>
          </p:txBody>
        </p:sp>
        <p:sp>
          <p:nvSpPr>
            <p:cNvPr id="17" name="Rectangle 52">
              <a:extLst>
                <a:ext uri="{FF2B5EF4-FFF2-40B4-BE49-F238E27FC236}">
                  <a16:creationId xmlns:a16="http://schemas.microsoft.com/office/drawing/2014/main" id="{0DF4BB6E-8712-DDA2-C8EF-8BF97EEB2CC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571096" y="1914754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Format übertragen</a:t>
              </a:r>
            </a:p>
          </p:txBody>
        </p:sp>
        <p:sp>
          <p:nvSpPr>
            <p:cNvPr id="18" name="Rectangle 53">
              <a:extLst>
                <a:ext uri="{FF2B5EF4-FFF2-40B4-BE49-F238E27FC236}">
                  <a16:creationId xmlns:a16="http://schemas.microsoft.com/office/drawing/2014/main" id="{2C815D84-68B9-B14F-5B31-7B4EB43C0F3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571096" y="2724607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Kopieren</a:t>
              </a:r>
            </a:p>
          </p:txBody>
        </p:sp>
        <p:sp>
          <p:nvSpPr>
            <p:cNvPr id="19" name="Rectangle 54">
              <a:extLst>
                <a:ext uri="{FF2B5EF4-FFF2-40B4-BE49-F238E27FC236}">
                  <a16:creationId xmlns:a16="http://schemas.microsoft.com/office/drawing/2014/main" id="{7BAE5D5F-898B-55ED-07B5-56B872EE539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571096" y="3534461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Kursiver Text</a:t>
              </a:r>
            </a:p>
          </p:txBody>
        </p:sp>
        <p:sp>
          <p:nvSpPr>
            <p:cNvPr id="20" name="Rectangle 55">
              <a:extLst>
                <a:ext uri="{FF2B5EF4-FFF2-40B4-BE49-F238E27FC236}">
                  <a16:creationId xmlns:a16="http://schemas.microsoft.com/office/drawing/2014/main" id="{E26180E1-B17C-DEC0-2986-40D4624EBD8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891367" y="1914754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Gruppieren</a:t>
              </a:r>
            </a:p>
          </p:txBody>
        </p:sp>
        <p:sp>
          <p:nvSpPr>
            <p:cNvPr id="21" name="Rectangle 56">
              <a:extLst>
                <a:ext uri="{FF2B5EF4-FFF2-40B4-BE49-F238E27FC236}">
                  <a16:creationId xmlns:a16="http://schemas.microsoft.com/office/drawing/2014/main" id="{369961E9-4953-C6B8-01C9-B76658161C7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891367" y="2724607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Einfügen</a:t>
              </a:r>
            </a:p>
          </p:txBody>
        </p:sp>
        <p:sp>
          <p:nvSpPr>
            <p:cNvPr id="22" name="Rectangle 57">
              <a:extLst>
                <a:ext uri="{FF2B5EF4-FFF2-40B4-BE49-F238E27FC236}">
                  <a16:creationId xmlns:a16="http://schemas.microsoft.com/office/drawing/2014/main" id="{4DDC116A-704F-0C4B-2CF3-5070B5C49F7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891367" y="3534461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Groß-/Kleinschreibung</a:t>
              </a:r>
            </a:p>
          </p:txBody>
        </p:sp>
        <p:sp>
          <p:nvSpPr>
            <p:cNvPr id="23" name="Rectangle 58">
              <a:extLst>
                <a:ext uri="{FF2B5EF4-FFF2-40B4-BE49-F238E27FC236}">
                  <a16:creationId xmlns:a16="http://schemas.microsoft.com/office/drawing/2014/main" id="{4186F747-D0EB-00F9-4722-52C4B639D3B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211639" y="1914754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Gruppierung aufheben</a:t>
              </a:r>
            </a:p>
          </p:txBody>
        </p:sp>
        <p:sp>
          <p:nvSpPr>
            <p:cNvPr id="24" name="Rectangle 59">
              <a:extLst>
                <a:ext uri="{FF2B5EF4-FFF2-40B4-BE49-F238E27FC236}">
                  <a16:creationId xmlns:a16="http://schemas.microsoft.com/office/drawing/2014/main" id="{72664F67-2CB3-DD40-80D7-9C9ADB7AF53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211639" y="2724607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Text linksbündig ausrichten</a:t>
              </a:r>
            </a:p>
          </p:txBody>
        </p:sp>
        <p:sp>
          <p:nvSpPr>
            <p:cNvPr id="25" name="Rectangle 60">
              <a:extLst>
                <a:ext uri="{FF2B5EF4-FFF2-40B4-BE49-F238E27FC236}">
                  <a16:creationId xmlns:a16="http://schemas.microsoft.com/office/drawing/2014/main" id="{669F104E-DF0D-2F0A-5CAA-D01E93F53E1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211639" y="3534461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Nächstes Objekt auswählen</a:t>
              </a:r>
            </a:p>
          </p:txBody>
        </p:sp>
        <p:sp>
          <p:nvSpPr>
            <p:cNvPr id="26" name="Rectangle 61">
              <a:extLst>
                <a:ext uri="{FF2B5EF4-FFF2-40B4-BE49-F238E27FC236}">
                  <a16:creationId xmlns:a16="http://schemas.microsoft.com/office/drawing/2014/main" id="{732197AD-09D7-8501-F8F2-D1786D9C1C4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531909" y="1914754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Zoom größer/kleiner</a:t>
              </a:r>
            </a:p>
          </p:txBody>
        </p:sp>
        <p:sp>
          <p:nvSpPr>
            <p:cNvPr id="27" name="Rectangle 62">
              <a:extLst>
                <a:ext uri="{FF2B5EF4-FFF2-40B4-BE49-F238E27FC236}">
                  <a16:creationId xmlns:a16="http://schemas.microsoft.com/office/drawing/2014/main" id="{4EBC2E96-A982-B48F-EECA-1FE31E0B2C4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531909" y="2724607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Text zentriert ausrichten</a:t>
              </a:r>
            </a:p>
          </p:txBody>
        </p:sp>
        <p:sp>
          <p:nvSpPr>
            <p:cNvPr id="28" name="Rectangle 63">
              <a:extLst>
                <a:ext uri="{FF2B5EF4-FFF2-40B4-BE49-F238E27FC236}">
                  <a16:creationId xmlns:a16="http://schemas.microsoft.com/office/drawing/2014/main" id="{40BCEAFD-FC6C-E975-75BC-09472AB1891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531909" y="3534461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Vorheriges Objekt auswählen</a:t>
              </a:r>
            </a:p>
          </p:txBody>
        </p:sp>
        <p:sp>
          <p:nvSpPr>
            <p:cNvPr id="29" name="Rectangle 64">
              <a:extLst>
                <a:ext uri="{FF2B5EF4-FFF2-40B4-BE49-F238E27FC236}">
                  <a16:creationId xmlns:a16="http://schemas.microsoft.com/office/drawing/2014/main" id="{61C05340-8DA9-4CC0-6E0A-A1D115B5745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852179" y="1914754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Präsentation durchsuchen</a:t>
              </a:r>
            </a:p>
          </p:txBody>
        </p:sp>
        <p:sp>
          <p:nvSpPr>
            <p:cNvPr id="30" name="Rectangle 65">
              <a:extLst>
                <a:ext uri="{FF2B5EF4-FFF2-40B4-BE49-F238E27FC236}">
                  <a16:creationId xmlns:a16="http://schemas.microsoft.com/office/drawing/2014/main" id="{E6134AA2-CE3F-B2C1-6F7E-D8369DA34CB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852179" y="2724607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Text rechtsbündig ausrichten</a:t>
              </a:r>
            </a:p>
          </p:txBody>
        </p:sp>
        <p:sp>
          <p:nvSpPr>
            <p:cNvPr id="31" name="Rectangle 66">
              <a:extLst>
                <a:ext uri="{FF2B5EF4-FFF2-40B4-BE49-F238E27FC236}">
                  <a16:creationId xmlns:a16="http://schemas.microsoft.com/office/drawing/2014/main" id="{D0A329DB-E9E0-2A06-0205-5B12DB41BE7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852179" y="3534461"/>
              <a:ext cx="1320271" cy="809854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76000" tIns="108000" rIns="144000" bIns="0" rtlCol="0" anchor="t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de-DE" sz="1000" dirty="0">
                  <a:solidFill>
                    <a:schemeClr val="tx1"/>
                  </a:solidFill>
                </a:rPr>
                <a:t>Alle Objekte auswählen</a:t>
              </a:r>
            </a:p>
          </p:txBody>
        </p:sp>
        <p:sp>
          <p:nvSpPr>
            <p:cNvPr id="32" name="Freeform 444">
              <a:extLst>
                <a:ext uri="{FF2B5EF4-FFF2-40B4-BE49-F238E27FC236}">
                  <a16:creationId xmlns:a16="http://schemas.microsoft.com/office/drawing/2014/main" id="{405A4281-6DCB-4DDC-667A-41D12F34844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30051" y="1227757"/>
              <a:ext cx="32439" cy="32953"/>
            </a:xfrm>
            <a:custGeom>
              <a:avLst/>
              <a:gdLst>
                <a:gd name="T0" fmla="*/ 63 w 63"/>
                <a:gd name="T1" fmla="*/ 64 h 64"/>
                <a:gd name="T2" fmla="*/ 0 w 63"/>
                <a:gd name="T3" fmla="*/ 64 h 64"/>
                <a:gd name="T4" fmla="*/ 0 w 63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64">
                  <a:moveTo>
                    <a:pt x="63" y="64"/>
                  </a:moveTo>
                  <a:lnTo>
                    <a:pt x="0" y="64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33" name="Freeform 445">
              <a:extLst>
                <a:ext uri="{FF2B5EF4-FFF2-40B4-BE49-F238E27FC236}">
                  <a16:creationId xmlns:a16="http://schemas.microsoft.com/office/drawing/2014/main" id="{2A9469D7-4F02-476F-EA21-AC178E443FF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32625" y="1203042"/>
              <a:ext cx="147261" cy="194631"/>
            </a:xfrm>
            <a:custGeom>
              <a:avLst/>
              <a:gdLst>
                <a:gd name="T0" fmla="*/ 0 w 664"/>
                <a:gd name="T1" fmla="*/ 249 h 880"/>
                <a:gd name="T2" fmla="*/ 114 w 664"/>
                <a:gd name="T3" fmla="*/ 136 h 880"/>
                <a:gd name="T4" fmla="*/ 114 w 664"/>
                <a:gd name="T5" fmla="*/ 136 h 880"/>
                <a:gd name="T6" fmla="*/ 550 w 664"/>
                <a:gd name="T7" fmla="*/ 114 h 880"/>
                <a:gd name="T8" fmla="*/ 550 w 664"/>
                <a:gd name="T9" fmla="*/ 114 h 880"/>
                <a:gd name="T10" fmla="*/ 528 w 664"/>
                <a:gd name="T11" fmla="*/ 550 h 880"/>
                <a:gd name="T12" fmla="*/ 199 w 664"/>
                <a:gd name="T13" fmla="*/ 88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4" h="880">
                  <a:moveTo>
                    <a:pt x="0" y="249"/>
                  </a:moveTo>
                  <a:cubicBezTo>
                    <a:pt x="114" y="136"/>
                    <a:pt x="114" y="136"/>
                    <a:pt x="114" y="136"/>
                  </a:cubicBezTo>
                  <a:cubicBezTo>
                    <a:pt x="114" y="136"/>
                    <a:pt x="114" y="136"/>
                    <a:pt x="114" y="136"/>
                  </a:cubicBezTo>
                  <a:cubicBezTo>
                    <a:pt x="240" y="9"/>
                    <a:pt x="436" y="0"/>
                    <a:pt x="550" y="114"/>
                  </a:cubicBezTo>
                  <a:cubicBezTo>
                    <a:pt x="550" y="114"/>
                    <a:pt x="550" y="114"/>
                    <a:pt x="550" y="114"/>
                  </a:cubicBezTo>
                  <a:cubicBezTo>
                    <a:pt x="664" y="228"/>
                    <a:pt x="654" y="424"/>
                    <a:pt x="528" y="550"/>
                  </a:cubicBezTo>
                  <a:cubicBezTo>
                    <a:pt x="199" y="880"/>
                    <a:pt x="199" y="880"/>
                    <a:pt x="199" y="880"/>
                  </a:cubicBez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34" name="Freeform 446">
              <a:extLst>
                <a:ext uri="{FF2B5EF4-FFF2-40B4-BE49-F238E27FC236}">
                  <a16:creationId xmlns:a16="http://schemas.microsoft.com/office/drawing/2014/main" id="{D858D614-115A-EDF9-888C-ADF69372A1B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950322" y="1203042"/>
              <a:ext cx="36043" cy="32439"/>
            </a:xfrm>
            <a:custGeom>
              <a:avLst/>
              <a:gdLst>
                <a:gd name="T0" fmla="*/ 0 w 70"/>
                <a:gd name="T1" fmla="*/ 8 h 63"/>
                <a:gd name="T2" fmla="*/ 62 w 70"/>
                <a:gd name="T3" fmla="*/ 0 h 63"/>
                <a:gd name="T4" fmla="*/ 70 w 70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" h="63">
                  <a:moveTo>
                    <a:pt x="0" y="8"/>
                  </a:moveTo>
                  <a:lnTo>
                    <a:pt x="62" y="0"/>
                  </a:lnTo>
                  <a:lnTo>
                    <a:pt x="70" y="63"/>
                  </a:ln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35" name="Freeform 447">
              <a:extLst>
                <a:ext uri="{FF2B5EF4-FFF2-40B4-BE49-F238E27FC236}">
                  <a16:creationId xmlns:a16="http://schemas.microsoft.com/office/drawing/2014/main" id="{5DDB77C4-238D-A528-C60F-578F3C597ED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958047" y="1203042"/>
              <a:ext cx="162709" cy="139538"/>
            </a:xfrm>
            <a:custGeom>
              <a:avLst/>
              <a:gdLst>
                <a:gd name="T0" fmla="*/ 101 w 732"/>
                <a:gd name="T1" fmla="*/ 14 h 632"/>
                <a:gd name="T2" fmla="*/ 0 w 732"/>
                <a:gd name="T3" fmla="*/ 266 h 632"/>
                <a:gd name="T4" fmla="*/ 366 w 732"/>
                <a:gd name="T5" fmla="*/ 632 h 632"/>
                <a:gd name="T6" fmla="*/ 732 w 732"/>
                <a:gd name="T7" fmla="*/ 266 h 632"/>
                <a:gd name="T8" fmla="*/ 618 w 732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2" h="632">
                  <a:moveTo>
                    <a:pt x="101" y="14"/>
                  </a:moveTo>
                  <a:cubicBezTo>
                    <a:pt x="39" y="79"/>
                    <a:pt x="0" y="168"/>
                    <a:pt x="0" y="266"/>
                  </a:cubicBezTo>
                  <a:cubicBezTo>
                    <a:pt x="0" y="468"/>
                    <a:pt x="164" y="632"/>
                    <a:pt x="366" y="632"/>
                  </a:cubicBezTo>
                  <a:cubicBezTo>
                    <a:pt x="569" y="632"/>
                    <a:pt x="732" y="468"/>
                    <a:pt x="732" y="266"/>
                  </a:cubicBezTo>
                  <a:cubicBezTo>
                    <a:pt x="732" y="161"/>
                    <a:pt x="688" y="67"/>
                    <a:pt x="618" y="0"/>
                  </a:cubicBez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36" name="Freeform 448">
              <a:extLst>
                <a:ext uri="{FF2B5EF4-FFF2-40B4-BE49-F238E27FC236}">
                  <a16:creationId xmlns:a16="http://schemas.microsoft.com/office/drawing/2014/main" id="{9FDCA3C6-C305-0F06-BE16-42379D3252F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989509" y="1203048"/>
              <a:ext cx="155500" cy="151381"/>
            </a:xfrm>
            <a:custGeom>
              <a:avLst/>
              <a:gdLst>
                <a:gd name="T0" fmla="*/ 302 w 302"/>
                <a:gd name="T1" fmla="*/ 294 h 294"/>
                <a:gd name="T2" fmla="*/ 302 w 302"/>
                <a:gd name="T3" fmla="*/ 0 h 294"/>
                <a:gd name="T4" fmla="*/ 0 w 302"/>
                <a:gd name="T5" fmla="*/ 0 h 294"/>
                <a:gd name="T6" fmla="*/ 0 w 302"/>
                <a:gd name="T7" fmla="*/ 237 h 294"/>
                <a:gd name="T8" fmla="*/ 58 w 302"/>
                <a:gd name="T9" fmla="*/ 294 h 294"/>
                <a:gd name="T10" fmla="*/ 302 w 302"/>
                <a:gd name="T11" fmla="*/ 29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2" h="294">
                  <a:moveTo>
                    <a:pt x="302" y="294"/>
                  </a:moveTo>
                  <a:lnTo>
                    <a:pt x="302" y="0"/>
                  </a:lnTo>
                  <a:lnTo>
                    <a:pt x="0" y="0"/>
                  </a:lnTo>
                  <a:lnTo>
                    <a:pt x="0" y="237"/>
                  </a:lnTo>
                  <a:lnTo>
                    <a:pt x="58" y="294"/>
                  </a:lnTo>
                  <a:lnTo>
                    <a:pt x="302" y="294"/>
                  </a:lnTo>
                  <a:close/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37" name="Rectangle 292">
              <a:extLst>
                <a:ext uri="{FF2B5EF4-FFF2-40B4-BE49-F238E27FC236}">
                  <a16:creationId xmlns:a16="http://schemas.microsoft.com/office/drawing/2014/main" id="{63AC329C-702A-CD86-2438-8FE3D7B3B78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011133" y="1203042"/>
              <a:ext cx="112249" cy="69512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38" name="Rectangle 293">
              <a:extLst>
                <a:ext uri="{FF2B5EF4-FFF2-40B4-BE49-F238E27FC236}">
                  <a16:creationId xmlns:a16="http://schemas.microsoft.com/office/drawing/2014/main" id="{CBB18754-1C02-6F27-2DA5-9D846CFAA68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031725" y="1311150"/>
              <a:ext cx="71056" cy="43251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39" name="Freeform 451">
              <a:extLst>
                <a:ext uri="{FF2B5EF4-FFF2-40B4-BE49-F238E27FC236}">
                  <a16:creationId xmlns:a16="http://schemas.microsoft.com/office/drawing/2014/main" id="{6D8A9189-F46F-20C2-446F-E31346B54BF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309781" y="1203042"/>
              <a:ext cx="156015" cy="151895"/>
            </a:xfrm>
            <a:custGeom>
              <a:avLst/>
              <a:gdLst>
                <a:gd name="T0" fmla="*/ 134 w 303"/>
                <a:gd name="T1" fmla="*/ 295 h 295"/>
                <a:gd name="T2" fmla="*/ 58 w 303"/>
                <a:gd name="T3" fmla="*/ 295 h 295"/>
                <a:gd name="T4" fmla="*/ 0 w 303"/>
                <a:gd name="T5" fmla="*/ 237 h 295"/>
                <a:gd name="T6" fmla="*/ 0 w 303"/>
                <a:gd name="T7" fmla="*/ 0 h 295"/>
                <a:gd name="T8" fmla="*/ 303 w 303"/>
                <a:gd name="T9" fmla="*/ 0 h 295"/>
                <a:gd name="T10" fmla="*/ 303 w 303"/>
                <a:gd name="T11" fmla="*/ 11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3" h="295">
                  <a:moveTo>
                    <a:pt x="134" y="295"/>
                  </a:moveTo>
                  <a:lnTo>
                    <a:pt x="58" y="295"/>
                  </a:lnTo>
                  <a:lnTo>
                    <a:pt x="0" y="237"/>
                  </a:lnTo>
                  <a:lnTo>
                    <a:pt x="0" y="0"/>
                  </a:lnTo>
                  <a:lnTo>
                    <a:pt x="303" y="0"/>
                  </a:lnTo>
                  <a:lnTo>
                    <a:pt x="303" y="117"/>
                  </a:ln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40" name="Rectangle 288">
              <a:extLst>
                <a:ext uri="{FF2B5EF4-FFF2-40B4-BE49-F238E27FC236}">
                  <a16:creationId xmlns:a16="http://schemas.microsoft.com/office/drawing/2014/main" id="{48480F6C-76C5-2045-5528-A5A5BFF53E5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331918" y="1203043"/>
              <a:ext cx="112249" cy="69512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41" name="Freeform 453">
              <a:extLst>
                <a:ext uri="{FF2B5EF4-FFF2-40B4-BE49-F238E27FC236}">
                  <a16:creationId xmlns:a16="http://schemas.microsoft.com/office/drawing/2014/main" id="{573D6344-00AB-90E9-A4D2-D08AD39BEFB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351998" y="1311171"/>
              <a:ext cx="65392" cy="43766"/>
            </a:xfrm>
            <a:custGeom>
              <a:avLst/>
              <a:gdLst>
                <a:gd name="T0" fmla="*/ 52 w 127"/>
                <a:gd name="T1" fmla="*/ 85 h 85"/>
                <a:gd name="T2" fmla="*/ 0 w 127"/>
                <a:gd name="T3" fmla="*/ 85 h 85"/>
                <a:gd name="T4" fmla="*/ 0 w 127"/>
                <a:gd name="T5" fmla="*/ 0 h 85"/>
                <a:gd name="T6" fmla="*/ 127 w 127"/>
                <a:gd name="T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85">
                  <a:moveTo>
                    <a:pt x="52" y="85"/>
                  </a:moveTo>
                  <a:lnTo>
                    <a:pt x="0" y="85"/>
                  </a:lnTo>
                  <a:lnTo>
                    <a:pt x="0" y="0"/>
                  </a:lnTo>
                  <a:lnTo>
                    <a:pt x="127" y="0"/>
                  </a:ln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42" name="Freeform 454">
              <a:extLst>
                <a:ext uri="{FF2B5EF4-FFF2-40B4-BE49-F238E27FC236}">
                  <a16:creationId xmlns:a16="http://schemas.microsoft.com/office/drawing/2014/main" id="{B106E0F6-6F84-13E5-E0AC-0AB267E9D00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393709" y="1273067"/>
              <a:ext cx="101435" cy="101435"/>
            </a:xfrm>
            <a:custGeom>
              <a:avLst/>
              <a:gdLst>
                <a:gd name="T0" fmla="*/ 21 w 459"/>
                <a:gd name="T1" fmla="*/ 377 h 459"/>
                <a:gd name="T2" fmla="*/ 384 w 459"/>
                <a:gd name="T3" fmla="*/ 14 h 459"/>
                <a:gd name="T4" fmla="*/ 439 w 459"/>
                <a:gd name="T5" fmla="*/ 20 h 459"/>
                <a:gd name="T6" fmla="*/ 439 w 459"/>
                <a:gd name="T7" fmla="*/ 20 h 459"/>
                <a:gd name="T8" fmla="*/ 445 w 459"/>
                <a:gd name="T9" fmla="*/ 75 h 459"/>
                <a:gd name="T10" fmla="*/ 82 w 459"/>
                <a:gd name="T11" fmla="*/ 438 h 459"/>
                <a:gd name="T12" fmla="*/ 74 w 459"/>
                <a:gd name="T13" fmla="*/ 446 h 459"/>
                <a:gd name="T14" fmla="*/ 0 w 459"/>
                <a:gd name="T15" fmla="*/ 459 h 459"/>
                <a:gd name="T16" fmla="*/ 13 w 459"/>
                <a:gd name="T17" fmla="*/ 384 h 459"/>
                <a:gd name="T18" fmla="*/ 21 w 459"/>
                <a:gd name="T19" fmla="*/ 377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9" h="459">
                  <a:moveTo>
                    <a:pt x="21" y="377"/>
                  </a:moveTo>
                  <a:cubicBezTo>
                    <a:pt x="384" y="14"/>
                    <a:pt x="384" y="14"/>
                    <a:pt x="384" y="14"/>
                  </a:cubicBezTo>
                  <a:cubicBezTo>
                    <a:pt x="397" y="0"/>
                    <a:pt x="422" y="3"/>
                    <a:pt x="439" y="20"/>
                  </a:cubicBezTo>
                  <a:cubicBezTo>
                    <a:pt x="439" y="20"/>
                    <a:pt x="439" y="20"/>
                    <a:pt x="439" y="20"/>
                  </a:cubicBezTo>
                  <a:cubicBezTo>
                    <a:pt x="456" y="37"/>
                    <a:pt x="459" y="61"/>
                    <a:pt x="445" y="75"/>
                  </a:cubicBezTo>
                  <a:cubicBezTo>
                    <a:pt x="82" y="438"/>
                    <a:pt x="82" y="438"/>
                    <a:pt x="82" y="438"/>
                  </a:cubicBezTo>
                  <a:cubicBezTo>
                    <a:pt x="74" y="446"/>
                    <a:pt x="74" y="446"/>
                    <a:pt x="74" y="446"/>
                  </a:cubicBezTo>
                  <a:cubicBezTo>
                    <a:pt x="0" y="459"/>
                    <a:pt x="0" y="459"/>
                    <a:pt x="0" y="459"/>
                  </a:cubicBezTo>
                  <a:cubicBezTo>
                    <a:pt x="13" y="384"/>
                    <a:pt x="13" y="384"/>
                    <a:pt x="13" y="384"/>
                  </a:cubicBezTo>
                  <a:lnTo>
                    <a:pt x="21" y="377"/>
                  </a:lnTo>
                  <a:close/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43" name="Line 455">
              <a:extLst>
                <a:ext uri="{FF2B5EF4-FFF2-40B4-BE49-F238E27FC236}">
                  <a16:creationId xmlns:a16="http://schemas.microsoft.com/office/drawing/2014/main" id="{BE2B5003-7A93-6DD4-C285-3AA668FF693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766159" y="1308597"/>
              <a:ext cx="0" cy="64877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44" name="Rectangle 282">
              <a:extLst>
                <a:ext uri="{FF2B5EF4-FFF2-40B4-BE49-F238E27FC236}">
                  <a16:creationId xmlns:a16="http://schemas.microsoft.com/office/drawing/2014/main" id="{550CC770-B73F-B5E8-E3B3-AEA04D3ED35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686716" y="1203042"/>
              <a:ext cx="158888" cy="100406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45" name="Line 457">
              <a:extLst>
                <a:ext uri="{FF2B5EF4-FFF2-40B4-BE49-F238E27FC236}">
                  <a16:creationId xmlns:a16="http://schemas.microsoft.com/office/drawing/2014/main" id="{96FA3CED-BC5F-172E-841F-5711D749B92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669238" y="1203042"/>
              <a:ext cx="194372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46" name="Line 458">
              <a:extLst>
                <a:ext uri="{FF2B5EF4-FFF2-40B4-BE49-F238E27FC236}">
                  <a16:creationId xmlns:a16="http://schemas.microsoft.com/office/drawing/2014/main" id="{1DE80FFF-22EE-0CC8-2804-3E5E236F052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733852" y="1373474"/>
              <a:ext cx="64614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47" name="Line 459">
              <a:extLst>
                <a:ext uri="{FF2B5EF4-FFF2-40B4-BE49-F238E27FC236}">
                  <a16:creationId xmlns:a16="http://schemas.microsoft.com/office/drawing/2014/main" id="{9450E98B-9D38-B10C-1DE1-3ADD9A8F59D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>
              <a:off x="1720611" y="1240115"/>
              <a:ext cx="91095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48" name="Line 460">
              <a:extLst>
                <a:ext uri="{FF2B5EF4-FFF2-40B4-BE49-F238E27FC236}">
                  <a16:creationId xmlns:a16="http://schemas.microsoft.com/office/drawing/2014/main" id="{AC97F754-410A-9C9B-341C-A33415C43E3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720611" y="1262269"/>
              <a:ext cx="91095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49" name="Rectangle 276">
              <a:extLst>
                <a:ext uri="{FF2B5EF4-FFF2-40B4-BE49-F238E27FC236}">
                  <a16:creationId xmlns:a16="http://schemas.microsoft.com/office/drawing/2014/main" id="{246E2D16-B493-96DB-AECF-A52488F6CE3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65955" y="1203042"/>
              <a:ext cx="154470" cy="100406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50" name="Line 462">
              <a:extLst>
                <a:ext uri="{FF2B5EF4-FFF2-40B4-BE49-F238E27FC236}">
                  <a16:creationId xmlns:a16="http://schemas.microsoft.com/office/drawing/2014/main" id="{554A5567-28D7-BC6E-FF18-A0D0971D11E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48966" y="1203046"/>
              <a:ext cx="188969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51" name="Line 463">
              <a:extLst>
                <a:ext uri="{FF2B5EF4-FFF2-40B4-BE49-F238E27FC236}">
                  <a16:creationId xmlns:a16="http://schemas.microsoft.com/office/drawing/2014/main" id="{992798A2-08F0-44F3-1014-C9BF5A0F0D1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11795" y="1373480"/>
              <a:ext cx="62818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52" name="Line 464">
              <a:extLst>
                <a:ext uri="{FF2B5EF4-FFF2-40B4-BE49-F238E27FC236}">
                  <a16:creationId xmlns:a16="http://schemas.microsoft.com/office/drawing/2014/main" id="{8233A126-9EC6-B3B8-3189-3ABC7DC603A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43204" y="1303450"/>
              <a:ext cx="0" cy="70027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53" name="Freeform 465">
              <a:extLst>
                <a:ext uri="{FF2B5EF4-FFF2-40B4-BE49-F238E27FC236}">
                  <a16:creationId xmlns:a16="http://schemas.microsoft.com/office/drawing/2014/main" id="{F8CEAE95-2DF1-C955-7A51-01C354F879A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29818" y="1231380"/>
              <a:ext cx="37588" cy="43251"/>
            </a:xfrm>
            <a:custGeom>
              <a:avLst/>
              <a:gdLst>
                <a:gd name="T0" fmla="*/ 73 w 73"/>
                <a:gd name="T1" fmla="*/ 42 h 84"/>
                <a:gd name="T2" fmla="*/ 37 w 73"/>
                <a:gd name="T3" fmla="*/ 63 h 84"/>
                <a:gd name="T4" fmla="*/ 0 w 73"/>
                <a:gd name="T5" fmla="*/ 84 h 84"/>
                <a:gd name="T6" fmla="*/ 0 w 73"/>
                <a:gd name="T7" fmla="*/ 42 h 84"/>
                <a:gd name="T8" fmla="*/ 0 w 73"/>
                <a:gd name="T9" fmla="*/ 0 h 84"/>
                <a:gd name="T10" fmla="*/ 37 w 73"/>
                <a:gd name="T11" fmla="*/ 21 h 84"/>
                <a:gd name="T12" fmla="*/ 73 w 73"/>
                <a:gd name="T13" fmla="*/ 4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4">
                  <a:moveTo>
                    <a:pt x="73" y="42"/>
                  </a:moveTo>
                  <a:lnTo>
                    <a:pt x="37" y="63"/>
                  </a:lnTo>
                  <a:lnTo>
                    <a:pt x="0" y="84"/>
                  </a:lnTo>
                  <a:lnTo>
                    <a:pt x="0" y="42"/>
                  </a:lnTo>
                  <a:lnTo>
                    <a:pt x="0" y="0"/>
                  </a:lnTo>
                  <a:lnTo>
                    <a:pt x="37" y="21"/>
                  </a:lnTo>
                  <a:lnTo>
                    <a:pt x="73" y="42"/>
                  </a:lnTo>
                  <a:close/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54" name="Rectangle 182">
              <a:extLst>
                <a:ext uri="{FF2B5EF4-FFF2-40B4-BE49-F238E27FC236}">
                  <a16:creationId xmlns:a16="http://schemas.microsoft.com/office/drawing/2014/main" id="{BA431DD0-4777-F816-FA36-6895680A6D2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342221" y="2044309"/>
              <a:ext cx="91137" cy="65907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55" name="Rectangle 183">
              <a:extLst>
                <a:ext uri="{FF2B5EF4-FFF2-40B4-BE49-F238E27FC236}">
                  <a16:creationId xmlns:a16="http://schemas.microsoft.com/office/drawing/2014/main" id="{233BA9E1-79CF-096B-4E79-29BD737B56A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365906" y="2083443"/>
              <a:ext cx="91137" cy="65907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56" name="Oval 184">
              <a:extLst>
                <a:ext uri="{FF2B5EF4-FFF2-40B4-BE49-F238E27FC236}">
                  <a16:creationId xmlns:a16="http://schemas.microsoft.com/office/drawing/2014/main" id="{3265601E-5C11-0444-3AC2-BAE13BFA7D6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309782" y="2012901"/>
              <a:ext cx="24715" cy="2420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57" name="Oval 185">
              <a:extLst>
                <a:ext uri="{FF2B5EF4-FFF2-40B4-BE49-F238E27FC236}">
                  <a16:creationId xmlns:a16="http://schemas.microsoft.com/office/drawing/2014/main" id="{A6E625FC-9314-733D-2745-C58E699A1F5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464765" y="2012896"/>
              <a:ext cx="24200" cy="2420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58" name="Oval 186">
              <a:extLst>
                <a:ext uri="{FF2B5EF4-FFF2-40B4-BE49-F238E27FC236}">
                  <a16:creationId xmlns:a16="http://schemas.microsoft.com/office/drawing/2014/main" id="{D3B4F392-47DF-34A5-200C-667333AEBC3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309781" y="2156086"/>
              <a:ext cx="24715" cy="2420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59" name="Oval 187">
              <a:extLst>
                <a:ext uri="{FF2B5EF4-FFF2-40B4-BE49-F238E27FC236}">
                  <a16:creationId xmlns:a16="http://schemas.microsoft.com/office/drawing/2014/main" id="{58E7EED4-98E0-4F36-7A3C-938E6468B7F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464753" y="2156122"/>
              <a:ext cx="24200" cy="2420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60" name="Rectangle 263">
              <a:extLst>
                <a:ext uri="{FF2B5EF4-FFF2-40B4-BE49-F238E27FC236}">
                  <a16:creationId xmlns:a16="http://schemas.microsoft.com/office/drawing/2014/main" id="{641A1B0D-AE42-016B-64DC-96F3BF5B0D6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001868" y="2024741"/>
              <a:ext cx="154471" cy="143657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61" name="Rectangle 264">
              <a:extLst>
                <a:ext uri="{FF2B5EF4-FFF2-40B4-BE49-F238E27FC236}">
                  <a16:creationId xmlns:a16="http://schemas.microsoft.com/office/drawing/2014/main" id="{925C5C54-EB34-7FDE-2335-C47EE54FD64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021949" y="2044307"/>
              <a:ext cx="91138" cy="65907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62" name="Rectangle 265">
              <a:extLst>
                <a:ext uri="{FF2B5EF4-FFF2-40B4-BE49-F238E27FC236}">
                  <a16:creationId xmlns:a16="http://schemas.microsoft.com/office/drawing/2014/main" id="{B0E003D2-1814-10F4-58CD-D02EA15163E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045636" y="2083439"/>
              <a:ext cx="91138" cy="65907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63" name="Oval 266">
              <a:extLst>
                <a:ext uri="{FF2B5EF4-FFF2-40B4-BE49-F238E27FC236}">
                  <a16:creationId xmlns:a16="http://schemas.microsoft.com/office/drawing/2014/main" id="{C38AFB1B-F311-C6FF-27F6-74A26CA66F8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989510" y="2012898"/>
              <a:ext cx="24715" cy="2420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64" name="Oval 267">
              <a:extLst>
                <a:ext uri="{FF2B5EF4-FFF2-40B4-BE49-F238E27FC236}">
                  <a16:creationId xmlns:a16="http://schemas.microsoft.com/office/drawing/2014/main" id="{E2F416DC-8B3A-A2FB-0DB9-96FA383185B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144495" y="2012896"/>
              <a:ext cx="24200" cy="2420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65" name="Oval 268">
              <a:extLst>
                <a:ext uri="{FF2B5EF4-FFF2-40B4-BE49-F238E27FC236}">
                  <a16:creationId xmlns:a16="http://schemas.microsoft.com/office/drawing/2014/main" id="{F8F9A0DD-0917-3A06-8384-A072E8D4551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989509" y="2156553"/>
              <a:ext cx="24715" cy="236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66" name="Oval 269">
              <a:extLst>
                <a:ext uri="{FF2B5EF4-FFF2-40B4-BE49-F238E27FC236}">
                  <a16:creationId xmlns:a16="http://schemas.microsoft.com/office/drawing/2014/main" id="{0A01360C-B458-8969-4AE8-803A73447C6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144486" y="2156529"/>
              <a:ext cx="24200" cy="236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67" name="Freeform 482">
              <a:extLst>
                <a:ext uri="{FF2B5EF4-FFF2-40B4-BE49-F238E27FC236}">
                  <a16:creationId xmlns:a16="http://schemas.microsoft.com/office/drawing/2014/main" id="{16234305-9328-02E2-8F40-CD23FA958B3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747502" y="2012896"/>
              <a:ext cx="99377" cy="98861"/>
            </a:xfrm>
            <a:custGeom>
              <a:avLst/>
              <a:gdLst>
                <a:gd name="T0" fmla="*/ 374 w 450"/>
                <a:gd name="T1" fmla="*/ 331 h 450"/>
                <a:gd name="T2" fmla="*/ 283 w 450"/>
                <a:gd name="T3" fmla="*/ 241 h 450"/>
                <a:gd name="T4" fmla="*/ 430 w 450"/>
                <a:gd name="T5" fmla="*/ 94 h 450"/>
                <a:gd name="T6" fmla="*/ 430 w 450"/>
                <a:gd name="T7" fmla="*/ 20 h 450"/>
                <a:gd name="T8" fmla="*/ 356 w 450"/>
                <a:gd name="T9" fmla="*/ 20 h 450"/>
                <a:gd name="T10" fmla="*/ 209 w 450"/>
                <a:gd name="T11" fmla="*/ 167 h 450"/>
                <a:gd name="T12" fmla="*/ 118 w 450"/>
                <a:gd name="T13" fmla="*/ 76 h 450"/>
                <a:gd name="T14" fmla="*/ 32 w 450"/>
                <a:gd name="T15" fmla="*/ 76 h 450"/>
                <a:gd name="T16" fmla="*/ 0 w 450"/>
                <a:gd name="T17" fmla="*/ 109 h 450"/>
                <a:gd name="T18" fmla="*/ 341 w 450"/>
                <a:gd name="T19" fmla="*/ 450 h 450"/>
                <a:gd name="T20" fmla="*/ 374 w 450"/>
                <a:gd name="T21" fmla="*/ 418 h 450"/>
                <a:gd name="T22" fmla="*/ 374 w 450"/>
                <a:gd name="T23" fmla="*/ 331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0" h="450">
                  <a:moveTo>
                    <a:pt x="374" y="331"/>
                  </a:moveTo>
                  <a:cubicBezTo>
                    <a:pt x="283" y="241"/>
                    <a:pt x="283" y="241"/>
                    <a:pt x="283" y="241"/>
                  </a:cubicBezTo>
                  <a:cubicBezTo>
                    <a:pt x="430" y="94"/>
                    <a:pt x="430" y="94"/>
                    <a:pt x="430" y="94"/>
                  </a:cubicBezTo>
                  <a:cubicBezTo>
                    <a:pt x="450" y="74"/>
                    <a:pt x="450" y="40"/>
                    <a:pt x="430" y="20"/>
                  </a:cubicBezTo>
                  <a:cubicBezTo>
                    <a:pt x="409" y="0"/>
                    <a:pt x="376" y="0"/>
                    <a:pt x="356" y="20"/>
                  </a:cubicBezTo>
                  <a:cubicBezTo>
                    <a:pt x="209" y="167"/>
                    <a:pt x="209" y="167"/>
                    <a:pt x="209" y="167"/>
                  </a:cubicBezTo>
                  <a:cubicBezTo>
                    <a:pt x="118" y="76"/>
                    <a:pt x="118" y="76"/>
                    <a:pt x="118" y="76"/>
                  </a:cubicBezTo>
                  <a:cubicBezTo>
                    <a:pt x="95" y="52"/>
                    <a:pt x="56" y="52"/>
                    <a:pt x="32" y="7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41" y="450"/>
                    <a:pt x="341" y="450"/>
                    <a:pt x="341" y="450"/>
                  </a:cubicBezTo>
                  <a:cubicBezTo>
                    <a:pt x="374" y="418"/>
                    <a:pt x="374" y="418"/>
                    <a:pt x="374" y="418"/>
                  </a:cubicBezTo>
                  <a:cubicBezTo>
                    <a:pt x="397" y="394"/>
                    <a:pt x="397" y="355"/>
                    <a:pt x="374" y="331"/>
                  </a:cubicBezTo>
                  <a:close/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68" name="Line 483">
              <a:extLst>
                <a:ext uri="{FF2B5EF4-FFF2-40B4-BE49-F238E27FC236}">
                  <a16:creationId xmlns:a16="http://schemas.microsoft.com/office/drawing/2014/main" id="{B2FDD123-F1E5-8B9A-53B5-57C44B80F62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 flipV="1">
              <a:off x="1690863" y="2106093"/>
              <a:ext cx="115853" cy="20596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69" name="Freeform 484">
              <a:extLst>
                <a:ext uri="{FF2B5EF4-FFF2-40B4-BE49-F238E27FC236}">
                  <a16:creationId xmlns:a16="http://schemas.microsoft.com/office/drawing/2014/main" id="{ADD4C097-B72C-2632-B7A8-EFBDC2DF4EA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669238" y="2036589"/>
              <a:ext cx="153441" cy="128725"/>
            </a:xfrm>
            <a:custGeom>
              <a:avLst/>
              <a:gdLst>
                <a:gd name="T0" fmla="*/ 353 w 694"/>
                <a:gd name="T1" fmla="*/ 0 h 584"/>
                <a:gd name="T2" fmla="*/ 0 w 694"/>
                <a:gd name="T3" fmla="*/ 218 h 584"/>
                <a:gd name="T4" fmla="*/ 366 w 694"/>
                <a:gd name="T5" fmla="*/ 584 h 584"/>
                <a:gd name="T6" fmla="*/ 694 w 694"/>
                <a:gd name="T7" fmla="*/ 341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4" h="584">
                  <a:moveTo>
                    <a:pt x="353" y="0"/>
                  </a:moveTo>
                  <a:cubicBezTo>
                    <a:pt x="353" y="0"/>
                    <a:pt x="143" y="210"/>
                    <a:pt x="0" y="218"/>
                  </a:cubicBezTo>
                  <a:cubicBezTo>
                    <a:pt x="134" y="352"/>
                    <a:pt x="366" y="584"/>
                    <a:pt x="366" y="584"/>
                  </a:cubicBezTo>
                  <a:cubicBezTo>
                    <a:pt x="366" y="584"/>
                    <a:pt x="505" y="530"/>
                    <a:pt x="694" y="341"/>
                  </a:cubicBez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70" name="Freeform 485">
              <a:extLst>
                <a:ext uri="{FF2B5EF4-FFF2-40B4-BE49-F238E27FC236}">
                  <a16:creationId xmlns:a16="http://schemas.microsoft.com/office/drawing/2014/main" id="{4AD79095-307C-7CE3-C63A-361B6EB554D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968342" y="2013417"/>
              <a:ext cx="159103" cy="102980"/>
            </a:xfrm>
            <a:custGeom>
              <a:avLst/>
              <a:gdLst>
                <a:gd name="T0" fmla="*/ 63 w 309"/>
                <a:gd name="T1" fmla="*/ 200 h 200"/>
                <a:gd name="T2" fmla="*/ 0 w 309"/>
                <a:gd name="T3" fmla="*/ 200 h 200"/>
                <a:gd name="T4" fmla="*/ 0 w 309"/>
                <a:gd name="T5" fmla="*/ 0 h 200"/>
                <a:gd name="T6" fmla="*/ 309 w 309"/>
                <a:gd name="T7" fmla="*/ 0 h 200"/>
                <a:gd name="T8" fmla="*/ 309 w 309"/>
                <a:gd name="T9" fmla="*/ 200 h 200"/>
                <a:gd name="T10" fmla="*/ 287 w 309"/>
                <a:gd name="T1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200">
                  <a:moveTo>
                    <a:pt x="63" y="200"/>
                  </a:moveTo>
                  <a:lnTo>
                    <a:pt x="0" y="200"/>
                  </a:lnTo>
                  <a:lnTo>
                    <a:pt x="0" y="0"/>
                  </a:lnTo>
                  <a:lnTo>
                    <a:pt x="309" y="0"/>
                  </a:lnTo>
                  <a:lnTo>
                    <a:pt x="309" y="200"/>
                  </a:lnTo>
                  <a:lnTo>
                    <a:pt x="287" y="200"/>
                  </a:ln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71" name="Line 486">
              <a:extLst>
                <a:ext uri="{FF2B5EF4-FFF2-40B4-BE49-F238E27FC236}">
                  <a16:creationId xmlns:a16="http://schemas.microsoft.com/office/drawing/2014/main" id="{E30202BE-03E0-128E-365B-9539302A606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950322" y="2012896"/>
              <a:ext cx="194632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72" name="Line 487">
              <a:extLst>
                <a:ext uri="{FF2B5EF4-FFF2-40B4-BE49-F238E27FC236}">
                  <a16:creationId xmlns:a16="http://schemas.microsoft.com/office/drawing/2014/main" id="{3AF171EF-3D4D-21D7-729C-33C1E42E3F6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015199" y="2183844"/>
              <a:ext cx="64877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73" name="Line 488">
              <a:extLst>
                <a:ext uri="{FF2B5EF4-FFF2-40B4-BE49-F238E27FC236}">
                  <a16:creationId xmlns:a16="http://schemas.microsoft.com/office/drawing/2014/main" id="{2E987E73-1841-D76F-71E8-46212CC61E8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V="1">
              <a:off x="7047638" y="2156563"/>
              <a:ext cx="0" cy="27289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74" name="Freeform 489">
              <a:extLst>
                <a:ext uri="{FF2B5EF4-FFF2-40B4-BE49-F238E27FC236}">
                  <a16:creationId xmlns:a16="http://schemas.microsoft.com/office/drawing/2014/main" id="{825489D8-9BF7-12C1-90DE-7861E913AF0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013137" y="2052048"/>
              <a:ext cx="90623" cy="90108"/>
            </a:xfrm>
            <a:custGeom>
              <a:avLst/>
              <a:gdLst>
                <a:gd name="T0" fmla="*/ 73 w 411"/>
                <a:gd name="T1" fmla="*/ 338 h 411"/>
                <a:gd name="T2" fmla="*/ 73 w 411"/>
                <a:gd name="T3" fmla="*/ 73 h 411"/>
                <a:gd name="T4" fmla="*/ 338 w 411"/>
                <a:gd name="T5" fmla="*/ 73 h 411"/>
                <a:gd name="T6" fmla="*/ 338 w 411"/>
                <a:gd name="T7" fmla="*/ 338 h 411"/>
                <a:gd name="T8" fmla="*/ 73 w 411"/>
                <a:gd name="T9" fmla="*/ 338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411">
                  <a:moveTo>
                    <a:pt x="73" y="338"/>
                  </a:moveTo>
                  <a:cubicBezTo>
                    <a:pt x="0" y="265"/>
                    <a:pt x="0" y="147"/>
                    <a:pt x="73" y="73"/>
                  </a:cubicBezTo>
                  <a:cubicBezTo>
                    <a:pt x="146" y="0"/>
                    <a:pt x="265" y="0"/>
                    <a:pt x="338" y="73"/>
                  </a:cubicBezTo>
                  <a:cubicBezTo>
                    <a:pt x="411" y="147"/>
                    <a:pt x="411" y="265"/>
                    <a:pt x="338" y="338"/>
                  </a:cubicBezTo>
                  <a:cubicBezTo>
                    <a:pt x="265" y="411"/>
                    <a:pt x="146" y="411"/>
                    <a:pt x="73" y="338"/>
                  </a:cubicBezTo>
                  <a:close/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75" name="Line 490">
              <a:extLst>
                <a:ext uri="{FF2B5EF4-FFF2-40B4-BE49-F238E27FC236}">
                  <a16:creationId xmlns:a16="http://schemas.microsoft.com/office/drawing/2014/main" id="{5EFCF846-A5AC-D4CB-F3D7-0840CF7E5F1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087804" y="2126170"/>
              <a:ext cx="31409" cy="31409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76" name="Freeform 491">
              <a:extLst>
                <a:ext uri="{FF2B5EF4-FFF2-40B4-BE49-F238E27FC236}">
                  <a16:creationId xmlns:a16="http://schemas.microsoft.com/office/drawing/2014/main" id="{E098B598-4114-134C-D064-97F98238D2E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30051" y="2012896"/>
              <a:ext cx="140569" cy="140568"/>
            </a:xfrm>
            <a:custGeom>
              <a:avLst/>
              <a:gdLst>
                <a:gd name="T0" fmla="*/ 113 w 636"/>
                <a:gd name="T1" fmla="*/ 524 h 637"/>
                <a:gd name="T2" fmla="*/ 113 w 636"/>
                <a:gd name="T3" fmla="*/ 114 h 637"/>
                <a:gd name="T4" fmla="*/ 523 w 636"/>
                <a:gd name="T5" fmla="*/ 114 h 637"/>
                <a:gd name="T6" fmla="*/ 523 w 636"/>
                <a:gd name="T7" fmla="*/ 524 h 637"/>
                <a:gd name="T8" fmla="*/ 113 w 636"/>
                <a:gd name="T9" fmla="*/ 524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6" h="637">
                  <a:moveTo>
                    <a:pt x="113" y="524"/>
                  </a:moveTo>
                  <a:cubicBezTo>
                    <a:pt x="0" y="410"/>
                    <a:pt x="0" y="227"/>
                    <a:pt x="113" y="114"/>
                  </a:cubicBezTo>
                  <a:cubicBezTo>
                    <a:pt x="226" y="0"/>
                    <a:pt x="410" y="0"/>
                    <a:pt x="523" y="114"/>
                  </a:cubicBezTo>
                  <a:cubicBezTo>
                    <a:pt x="636" y="227"/>
                    <a:pt x="636" y="410"/>
                    <a:pt x="523" y="524"/>
                  </a:cubicBezTo>
                  <a:cubicBezTo>
                    <a:pt x="410" y="637"/>
                    <a:pt x="226" y="637"/>
                    <a:pt x="113" y="524"/>
                  </a:cubicBezTo>
                  <a:close/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77" name="Line 492">
              <a:extLst>
                <a:ext uri="{FF2B5EF4-FFF2-40B4-BE49-F238E27FC236}">
                  <a16:creationId xmlns:a16="http://schemas.microsoft.com/office/drawing/2014/main" id="{F7990ADF-FAFF-7193-2C4F-5006861EC5B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745385" y="2128259"/>
              <a:ext cx="48916" cy="48402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78" name="Freeform 493">
              <a:extLst>
                <a:ext uri="{FF2B5EF4-FFF2-40B4-BE49-F238E27FC236}">
                  <a16:creationId xmlns:a16="http://schemas.microsoft.com/office/drawing/2014/main" id="{9AAE211E-4F80-D849-B539-771F0172098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26719" y="2012896"/>
              <a:ext cx="99377" cy="61788"/>
            </a:xfrm>
            <a:custGeom>
              <a:avLst/>
              <a:gdLst>
                <a:gd name="T0" fmla="*/ 171 w 450"/>
                <a:gd name="T1" fmla="*/ 280 h 280"/>
                <a:gd name="T2" fmla="*/ 0 w 450"/>
                <a:gd name="T3" fmla="*/ 109 h 280"/>
                <a:gd name="T4" fmla="*/ 32 w 450"/>
                <a:gd name="T5" fmla="*/ 76 h 280"/>
                <a:gd name="T6" fmla="*/ 119 w 450"/>
                <a:gd name="T7" fmla="*/ 76 h 280"/>
                <a:gd name="T8" fmla="*/ 209 w 450"/>
                <a:gd name="T9" fmla="*/ 167 h 280"/>
                <a:gd name="T10" fmla="*/ 356 w 450"/>
                <a:gd name="T11" fmla="*/ 20 h 280"/>
                <a:gd name="T12" fmla="*/ 430 w 450"/>
                <a:gd name="T13" fmla="*/ 20 h 280"/>
                <a:gd name="T14" fmla="*/ 430 w 450"/>
                <a:gd name="T15" fmla="*/ 94 h 280"/>
                <a:gd name="T16" fmla="*/ 283 w 450"/>
                <a:gd name="T17" fmla="*/ 241 h 280"/>
                <a:gd name="T18" fmla="*/ 322 w 450"/>
                <a:gd name="T19" fmla="*/ 2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0" h="280">
                  <a:moveTo>
                    <a:pt x="171" y="280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56" y="52"/>
                    <a:pt x="95" y="52"/>
                    <a:pt x="119" y="76"/>
                  </a:cubicBezTo>
                  <a:cubicBezTo>
                    <a:pt x="209" y="167"/>
                    <a:pt x="209" y="167"/>
                    <a:pt x="209" y="167"/>
                  </a:cubicBezTo>
                  <a:cubicBezTo>
                    <a:pt x="356" y="20"/>
                    <a:pt x="356" y="20"/>
                    <a:pt x="356" y="20"/>
                  </a:cubicBezTo>
                  <a:cubicBezTo>
                    <a:pt x="376" y="0"/>
                    <a:pt x="409" y="0"/>
                    <a:pt x="430" y="20"/>
                  </a:cubicBezTo>
                  <a:cubicBezTo>
                    <a:pt x="450" y="40"/>
                    <a:pt x="450" y="74"/>
                    <a:pt x="430" y="94"/>
                  </a:cubicBezTo>
                  <a:cubicBezTo>
                    <a:pt x="283" y="241"/>
                    <a:pt x="283" y="241"/>
                    <a:pt x="283" y="241"/>
                  </a:cubicBezTo>
                  <a:cubicBezTo>
                    <a:pt x="322" y="280"/>
                    <a:pt x="322" y="280"/>
                    <a:pt x="322" y="280"/>
                  </a:cubicBez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79" name="Freeform 494">
              <a:extLst>
                <a:ext uri="{FF2B5EF4-FFF2-40B4-BE49-F238E27FC236}">
                  <a16:creationId xmlns:a16="http://schemas.microsoft.com/office/drawing/2014/main" id="{AB2BEEFE-E945-A6E3-4AD2-60A84665DE5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48967" y="2037098"/>
              <a:ext cx="101435" cy="128211"/>
            </a:xfrm>
            <a:custGeom>
              <a:avLst/>
              <a:gdLst>
                <a:gd name="T0" fmla="*/ 353 w 459"/>
                <a:gd name="T1" fmla="*/ 0 h 584"/>
                <a:gd name="T2" fmla="*/ 0 w 459"/>
                <a:gd name="T3" fmla="*/ 218 h 584"/>
                <a:gd name="T4" fmla="*/ 123 w 459"/>
                <a:gd name="T5" fmla="*/ 341 h 584"/>
                <a:gd name="T6" fmla="*/ 123 w 459"/>
                <a:gd name="T7" fmla="*/ 341 h 584"/>
                <a:gd name="T8" fmla="*/ 145 w 459"/>
                <a:gd name="T9" fmla="*/ 363 h 584"/>
                <a:gd name="T10" fmla="*/ 366 w 459"/>
                <a:gd name="T11" fmla="*/ 584 h 584"/>
                <a:gd name="T12" fmla="*/ 368 w 459"/>
                <a:gd name="T13" fmla="*/ 583 h 584"/>
                <a:gd name="T14" fmla="*/ 372 w 459"/>
                <a:gd name="T15" fmla="*/ 581 h 584"/>
                <a:gd name="T16" fmla="*/ 372 w 459"/>
                <a:gd name="T17" fmla="*/ 581 h 584"/>
                <a:gd name="T18" fmla="*/ 459 w 459"/>
                <a:gd name="T19" fmla="*/ 534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9" h="584">
                  <a:moveTo>
                    <a:pt x="353" y="0"/>
                  </a:moveTo>
                  <a:cubicBezTo>
                    <a:pt x="353" y="0"/>
                    <a:pt x="143" y="211"/>
                    <a:pt x="0" y="218"/>
                  </a:cubicBezTo>
                  <a:cubicBezTo>
                    <a:pt x="36" y="254"/>
                    <a:pt x="79" y="297"/>
                    <a:pt x="123" y="341"/>
                  </a:cubicBezTo>
                  <a:cubicBezTo>
                    <a:pt x="123" y="341"/>
                    <a:pt x="123" y="341"/>
                    <a:pt x="123" y="341"/>
                  </a:cubicBezTo>
                  <a:cubicBezTo>
                    <a:pt x="130" y="348"/>
                    <a:pt x="138" y="356"/>
                    <a:pt x="145" y="363"/>
                  </a:cubicBezTo>
                  <a:cubicBezTo>
                    <a:pt x="257" y="475"/>
                    <a:pt x="366" y="584"/>
                    <a:pt x="366" y="584"/>
                  </a:cubicBezTo>
                  <a:cubicBezTo>
                    <a:pt x="366" y="584"/>
                    <a:pt x="367" y="583"/>
                    <a:pt x="368" y="583"/>
                  </a:cubicBezTo>
                  <a:cubicBezTo>
                    <a:pt x="369" y="582"/>
                    <a:pt x="371" y="582"/>
                    <a:pt x="372" y="581"/>
                  </a:cubicBezTo>
                  <a:cubicBezTo>
                    <a:pt x="372" y="581"/>
                    <a:pt x="372" y="581"/>
                    <a:pt x="372" y="581"/>
                  </a:cubicBezTo>
                  <a:cubicBezTo>
                    <a:pt x="385" y="575"/>
                    <a:pt x="415" y="561"/>
                    <a:pt x="459" y="534"/>
                  </a:cubicBez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80" name="Line 495">
              <a:extLst>
                <a:ext uri="{FF2B5EF4-FFF2-40B4-BE49-F238E27FC236}">
                  <a16:creationId xmlns:a16="http://schemas.microsoft.com/office/drawing/2014/main" id="{5E5EC4F0-4725-6257-EA42-1A5FF59807D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 flipV="1">
              <a:off x="370595" y="2106095"/>
              <a:ext cx="79810" cy="14417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81" name="Freeform 496">
              <a:extLst>
                <a:ext uri="{FF2B5EF4-FFF2-40B4-BE49-F238E27FC236}">
                  <a16:creationId xmlns:a16="http://schemas.microsoft.com/office/drawing/2014/main" id="{2E712A77-231A-E520-37B0-4D205E4AB87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67391" y="2092186"/>
              <a:ext cx="64363" cy="88049"/>
            </a:xfrm>
            <a:custGeom>
              <a:avLst/>
              <a:gdLst>
                <a:gd name="T0" fmla="*/ 125 w 125"/>
                <a:gd name="T1" fmla="*/ 33 h 171"/>
                <a:gd name="T2" fmla="*/ 91 w 125"/>
                <a:gd name="T3" fmla="*/ 33 h 171"/>
                <a:gd name="T4" fmla="*/ 91 w 125"/>
                <a:gd name="T5" fmla="*/ 0 h 171"/>
                <a:gd name="T6" fmla="*/ 0 w 125"/>
                <a:gd name="T7" fmla="*/ 0 h 171"/>
                <a:gd name="T8" fmla="*/ 0 w 125"/>
                <a:gd name="T9" fmla="*/ 171 h 171"/>
                <a:gd name="T10" fmla="*/ 125 w 125"/>
                <a:gd name="T11" fmla="*/ 171 h 171"/>
                <a:gd name="T12" fmla="*/ 125 w 125"/>
                <a:gd name="T13" fmla="*/ 33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171">
                  <a:moveTo>
                    <a:pt x="125" y="33"/>
                  </a:moveTo>
                  <a:lnTo>
                    <a:pt x="91" y="33"/>
                  </a:lnTo>
                  <a:lnTo>
                    <a:pt x="91" y="0"/>
                  </a:lnTo>
                  <a:lnTo>
                    <a:pt x="0" y="0"/>
                  </a:lnTo>
                  <a:lnTo>
                    <a:pt x="0" y="171"/>
                  </a:lnTo>
                  <a:lnTo>
                    <a:pt x="125" y="171"/>
                  </a:lnTo>
                  <a:lnTo>
                    <a:pt x="125" y="33"/>
                  </a:ln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82" name="Oval 244">
              <a:extLst>
                <a:ext uri="{FF2B5EF4-FFF2-40B4-BE49-F238E27FC236}">
                  <a16:creationId xmlns:a16="http://schemas.microsoft.com/office/drawing/2014/main" id="{DD3A77B4-05D9-17D4-E6B4-3ACB2218C07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48969" y="2950961"/>
              <a:ext cx="61273" cy="60759"/>
            </a:xfrm>
            <a:prstGeom prst="ellips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83" name="Oval 245">
              <a:extLst>
                <a:ext uri="{FF2B5EF4-FFF2-40B4-BE49-F238E27FC236}">
                  <a16:creationId xmlns:a16="http://schemas.microsoft.com/office/drawing/2014/main" id="{BBCEB80C-5434-60D4-7610-5134D28EC1B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60700" y="2950958"/>
              <a:ext cx="61273" cy="60759"/>
            </a:xfrm>
            <a:prstGeom prst="ellips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84" name="Line 502">
              <a:extLst>
                <a:ext uri="{FF2B5EF4-FFF2-40B4-BE49-F238E27FC236}">
                  <a16:creationId xmlns:a16="http://schemas.microsoft.com/office/drawing/2014/main" id="{912C1793-8277-7224-6449-8AC8A2F892D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72138" y="2822749"/>
              <a:ext cx="100920" cy="134389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85" name="Line 503">
              <a:extLst>
                <a:ext uri="{FF2B5EF4-FFF2-40B4-BE49-F238E27FC236}">
                  <a16:creationId xmlns:a16="http://schemas.microsoft.com/office/drawing/2014/main" id="{BB7568E3-78E5-1986-9A4A-0115796D35E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>
              <a:off x="397879" y="2822751"/>
              <a:ext cx="100920" cy="134389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86" name="Freeform 504">
              <a:extLst>
                <a:ext uri="{FF2B5EF4-FFF2-40B4-BE49-F238E27FC236}">
                  <a16:creationId xmlns:a16="http://schemas.microsoft.com/office/drawing/2014/main" id="{1F4FCECD-E7F6-429D-1EFD-572EAC18C73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669238" y="2822749"/>
              <a:ext cx="111218" cy="178670"/>
            </a:xfrm>
            <a:custGeom>
              <a:avLst/>
              <a:gdLst>
                <a:gd name="T0" fmla="*/ 216 w 216"/>
                <a:gd name="T1" fmla="*/ 42 h 347"/>
                <a:gd name="T2" fmla="*/ 174 w 216"/>
                <a:gd name="T3" fmla="*/ 0 h 347"/>
                <a:gd name="T4" fmla="*/ 0 w 216"/>
                <a:gd name="T5" fmla="*/ 0 h 347"/>
                <a:gd name="T6" fmla="*/ 0 w 216"/>
                <a:gd name="T7" fmla="*/ 347 h 347"/>
                <a:gd name="T8" fmla="*/ 64 w 216"/>
                <a:gd name="T9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347">
                  <a:moveTo>
                    <a:pt x="216" y="42"/>
                  </a:moveTo>
                  <a:lnTo>
                    <a:pt x="174" y="0"/>
                  </a:lnTo>
                  <a:lnTo>
                    <a:pt x="0" y="0"/>
                  </a:lnTo>
                  <a:lnTo>
                    <a:pt x="0" y="347"/>
                  </a:lnTo>
                  <a:lnTo>
                    <a:pt x="64" y="347"/>
                  </a:ln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87" name="Freeform 505">
              <a:extLst>
                <a:ext uri="{FF2B5EF4-FFF2-40B4-BE49-F238E27FC236}">
                  <a16:creationId xmlns:a16="http://schemas.microsoft.com/office/drawing/2014/main" id="{F85C7669-F760-F9E2-8DD1-B3172CAE4FD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722273" y="2862396"/>
              <a:ext cx="116882" cy="160649"/>
            </a:xfrm>
            <a:custGeom>
              <a:avLst/>
              <a:gdLst>
                <a:gd name="T0" fmla="*/ 227 w 227"/>
                <a:gd name="T1" fmla="*/ 61 h 312"/>
                <a:gd name="T2" fmla="*/ 165 w 227"/>
                <a:gd name="T3" fmla="*/ 61 h 312"/>
                <a:gd name="T4" fmla="*/ 165 w 227"/>
                <a:gd name="T5" fmla="*/ 0 h 312"/>
                <a:gd name="T6" fmla="*/ 0 w 227"/>
                <a:gd name="T7" fmla="*/ 0 h 312"/>
                <a:gd name="T8" fmla="*/ 0 w 227"/>
                <a:gd name="T9" fmla="*/ 312 h 312"/>
                <a:gd name="T10" fmla="*/ 227 w 227"/>
                <a:gd name="T11" fmla="*/ 312 h 312"/>
                <a:gd name="T12" fmla="*/ 227 w 227"/>
                <a:gd name="T13" fmla="*/ 6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12">
                  <a:moveTo>
                    <a:pt x="227" y="61"/>
                  </a:moveTo>
                  <a:lnTo>
                    <a:pt x="165" y="61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312"/>
                  </a:lnTo>
                  <a:lnTo>
                    <a:pt x="227" y="312"/>
                  </a:lnTo>
                  <a:lnTo>
                    <a:pt x="227" y="61"/>
                  </a:lnTo>
                  <a:close/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88" name="Line 506">
              <a:extLst>
                <a:ext uri="{FF2B5EF4-FFF2-40B4-BE49-F238E27FC236}">
                  <a16:creationId xmlns:a16="http://schemas.microsoft.com/office/drawing/2014/main" id="{FDF266EA-2BFF-87A3-8EEF-813F647FEA6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>
              <a:off x="1744414" y="2955079"/>
              <a:ext cx="72601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89" name="Line 507">
              <a:extLst>
                <a:ext uri="{FF2B5EF4-FFF2-40B4-BE49-F238E27FC236}">
                  <a16:creationId xmlns:a16="http://schemas.microsoft.com/office/drawing/2014/main" id="{3CC1709E-1849-93ED-F7FB-5B50E07EDAD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>
              <a:off x="1744414" y="2975159"/>
              <a:ext cx="72601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90" name="Line 508">
              <a:extLst>
                <a:ext uri="{FF2B5EF4-FFF2-40B4-BE49-F238E27FC236}">
                  <a16:creationId xmlns:a16="http://schemas.microsoft.com/office/drawing/2014/main" id="{CCB8C744-5558-8B23-1D4A-C34FDE4D066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>
              <a:off x="1744414" y="2935394"/>
              <a:ext cx="72601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91" name="Line 509">
              <a:extLst>
                <a:ext uri="{FF2B5EF4-FFF2-40B4-BE49-F238E27FC236}">
                  <a16:creationId xmlns:a16="http://schemas.microsoft.com/office/drawing/2014/main" id="{1F1CA449-8FA9-CB21-8619-6F09E89EC0E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30052" y="2822749"/>
              <a:ext cx="151381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92" name="Line 510">
              <a:extLst>
                <a:ext uri="{FF2B5EF4-FFF2-40B4-BE49-F238E27FC236}">
                  <a16:creationId xmlns:a16="http://schemas.microsoft.com/office/drawing/2014/main" id="{FDF8FA41-60BE-CA75-7878-438DDB6FFAF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49104" y="2852408"/>
              <a:ext cx="113279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93" name="Line 511">
              <a:extLst>
                <a:ext uri="{FF2B5EF4-FFF2-40B4-BE49-F238E27FC236}">
                  <a16:creationId xmlns:a16="http://schemas.microsoft.com/office/drawing/2014/main" id="{0284FEA9-A02D-2683-3C03-79A7B0F084A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30051" y="2882067"/>
              <a:ext cx="151381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94" name="Line 512">
              <a:extLst>
                <a:ext uri="{FF2B5EF4-FFF2-40B4-BE49-F238E27FC236}">
                  <a16:creationId xmlns:a16="http://schemas.microsoft.com/office/drawing/2014/main" id="{70573CBC-7B2E-32FA-43B2-451F5BA8E92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49100" y="2911726"/>
              <a:ext cx="113279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95" name="Line 513">
              <a:extLst>
                <a:ext uri="{FF2B5EF4-FFF2-40B4-BE49-F238E27FC236}">
                  <a16:creationId xmlns:a16="http://schemas.microsoft.com/office/drawing/2014/main" id="{EADBF551-2BEC-7C7D-5899-4B5528C593C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950322" y="2822749"/>
              <a:ext cx="151381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96" name="Line 514">
              <a:extLst>
                <a:ext uri="{FF2B5EF4-FFF2-40B4-BE49-F238E27FC236}">
                  <a16:creationId xmlns:a16="http://schemas.microsoft.com/office/drawing/2014/main" id="{15B4C42B-70D7-B934-C925-A5C4A6D0944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987909" y="2852408"/>
              <a:ext cx="113793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97" name="Line 515">
              <a:extLst>
                <a:ext uri="{FF2B5EF4-FFF2-40B4-BE49-F238E27FC236}">
                  <a16:creationId xmlns:a16="http://schemas.microsoft.com/office/drawing/2014/main" id="{7B2720B2-489D-6355-95CA-9B775B4C900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950322" y="2882067"/>
              <a:ext cx="151381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98" name="Line 516">
              <a:extLst>
                <a:ext uri="{FF2B5EF4-FFF2-40B4-BE49-F238E27FC236}">
                  <a16:creationId xmlns:a16="http://schemas.microsoft.com/office/drawing/2014/main" id="{27957E9F-85C4-41C0-1299-08B9AE77FC4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987909" y="2911726"/>
              <a:ext cx="113793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99" name="Line 517">
              <a:extLst>
                <a:ext uri="{FF2B5EF4-FFF2-40B4-BE49-F238E27FC236}">
                  <a16:creationId xmlns:a16="http://schemas.microsoft.com/office/drawing/2014/main" id="{BA2C8B41-5EA1-4F2A-B0D3-89DB875CBEA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>
              <a:off x="4309781" y="2822749"/>
              <a:ext cx="151381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00" name="Line 518">
              <a:extLst>
                <a:ext uri="{FF2B5EF4-FFF2-40B4-BE49-F238E27FC236}">
                  <a16:creationId xmlns:a16="http://schemas.microsoft.com/office/drawing/2014/main" id="{BD1E2A54-408B-A2A1-E44B-F89714166EB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>
              <a:off x="4309781" y="2852408"/>
              <a:ext cx="113793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01" name="Line 519">
              <a:extLst>
                <a:ext uri="{FF2B5EF4-FFF2-40B4-BE49-F238E27FC236}">
                  <a16:creationId xmlns:a16="http://schemas.microsoft.com/office/drawing/2014/main" id="{8DAD9123-F749-0B9F-8CB5-C3AC3E65497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>
              <a:off x="4309781" y="2882068"/>
              <a:ext cx="151381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02" name="Line 520">
              <a:extLst>
                <a:ext uri="{FF2B5EF4-FFF2-40B4-BE49-F238E27FC236}">
                  <a16:creationId xmlns:a16="http://schemas.microsoft.com/office/drawing/2014/main" id="{1B130AA6-835C-0966-A5A3-92048E8AF00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>
              <a:off x="4309781" y="2911726"/>
              <a:ext cx="113793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03" name="Freeform 521">
              <a:extLst>
                <a:ext uri="{FF2B5EF4-FFF2-40B4-BE49-F238E27FC236}">
                  <a16:creationId xmlns:a16="http://schemas.microsoft.com/office/drawing/2014/main" id="{85AF57BB-96F4-EEAB-1B3A-B58F0C7F5BB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989509" y="2846954"/>
              <a:ext cx="145202" cy="168888"/>
            </a:xfrm>
            <a:custGeom>
              <a:avLst/>
              <a:gdLst>
                <a:gd name="T0" fmla="*/ 120 w 282"/>
                <a:gd name="T1" fmla="*/ 328 h 328"/>
                <a:gd name="T2" fmla="*/ 0 w 282"/>
                <a:gd name="T3" fmla="*/ 328 h 328"/>
                <a:gd name="T4" fmla="*/ 0 w 282"/>
                <a:gd name="T5" fmla="*/ 0 h 328"/>
                <a:gd name="T6" fmla="*/ 55 w 282"/>
                <a:gd name="T7" fmla="*/ 0 h 328"/>
                <a:gd name="T8" fmla="*/ 55 w 282"/>
                <a:gd name="T9" fmla="*/ 18 h 328"/>
                <a:gd name="T10" fmla="*/ 227 w 282"/>
                <a:gd name="T11" fmla="*/ 18 h 328"/>
                <a:gd name="T12" fmla="*/ 227 w 282"/>
                <a:gd name="T13" fmla="*/ 0 h 328"/>
                <a:gd name="T14" fmla="*/ 282 w 282"/>
                <a:gd name="T15" fmla="*/ 0 h 328"/>
                <a:gd name="T16" fmla="*/ 282 w 282"/>
                <a:gd name="T17" fmla="*/ 111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28">
                  <a:moveTo>
                    <a:pt x="120" y="328"/>
                  </a:moveTo>
                  <a:lnTo>
                    <a:pt x="0" y="32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18"/>
                  </a:lnTo>
                  <a:lnTo>
                    <a:pt x="227" y="18"/>
                  </a:lnTo>
                  <a:lnTo>
                    <a:pt x="227" y="0"/>
                  </a:lnTo>
                  <a:lnTo>
                    <a:pt x="282" y="0"/>
                  </a:lnTo>
                  <a:lnTo>
                    <a:pt x="282" y="111"/>
                  </a:ln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04" name="Freeform 522">
              <a:extLst>
                <a:ext uri="{FF2B5EF4-FFF2-40B4-BE49-F238E27FC236}">
                  <a16:creationId xmlns:a16="http://schemas.microsoft.com/office/drawing/2014/main" id="{C141504D-5D0A-CD87-24FF-BEE073A39F6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017827" y="2822749"/>
              <a:ext cx="88563" cy="33469"/>
            </a:xfrm>
            <a:custGeom>
              <a:avLst/>
              <a:gdLst>
                <a:gd name="T0" fmla="*/ 303 w 398"/>
                <a:gd name="T1" fmla="*/ 75 h 151"/>
                <a:gd name="T2" fmla="*/ 199 w 398"/>
                <a:gd name="T3" fmla="*/ 0 h 151"/>
                <a:gd name="T4" fmla="*/ 95 w 398"/>
                <a:gd name="T5" fmla="*/ 75 h 151"/>
                <a:gd name="T6" fmla="*/ 0 w 398"/>
                <a:gd name="T7" fmla="*/ 75 h 151"/>
                <a:gd name="T8" fmla="*/ 0 w 398"/>
                <a:gd name="T9" fmla="*/ 151 h 151"/>
                <a:gd name="T10" fmla="*/ 398 w 398"/>
                <a:gd name="T11" fmla="*/ 151 h 151"/>
                <a:gd name="T12" fmla="*/ 398 w 398"/>
                <a:gd name="T13" fmla="*/ 75 h 151"/>
                <a:gd name="T14" fmla="*/ 303 w 398"/>
                <a:gd name="T15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8" h="151">
                  <a:moveTo>
                    <a:pt x="303" y="75"/>
                  </a:moveTo>
                  <a:cubicBezTo>
                    <a:pt x="303" y="34"/>
                    <a:pt x="257" y="0"/>
                    <a:pt x="199" y="0"/>
                  </a:cubicBezTo>
                  <a:cubicBezTo>
                    <a:pt x="142" y="0"/>
                    <a:pt x="95" y="34"/>
                    <a:pt x="95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398" y="151"/>
                    <a:pt x="398" y="151"/>
                    <a:pt x="398" y="151"/>
                  </a:cubicBezTo>
                  <a:cubicBezTo>
                    <a:pt x="398" y="75"/>
                    <a:pt x="398" y="75"/>
                    <a:pt x="398" y="75"/>
                  </a:cubicBezTo>
                  <a:lnTo>
                    <a:pt x="303" y="75"/>
                  </a:lnTo>
                  <a:close/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05" name="Rectangle 226">
              <a:extLst>
                <a:ext uri="{FF2B5EF4-FFF2-40B4-BE49-F238E27FC236}">
                  <a16:creationId xmlns:a16="http://schemas.microsoft.com/office/drawing/2014/main" id="{767271CC-FE82-3C19-723B-68F1A518F05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070864" y="2923660"/>
              <a:ext cx="75690" cy="103495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06" name="Freeform 577">
              <a:extLst>
                <a:ext uri="{FF2B5EF4-FFF2-40B4-BE49-F238E27FC236}">
                  <a16:creationId xmlns:a16="http://schemas.microsoft.com/office/drawing/2014/main" id="{8C3B57BF-4DDE-C3F3-01C3-EA8ECA9F775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48969" y="3632603"/>
              <a:ext cx="94227" cy="131815"/>
            </a:xfrm>
            <a:custGeom>
              <a:avLst/>
              <a:gdLst>
                <a:gd name="T0" fmla="*/ 182 w 423"/>
                <a:gd name="T1" fmla="*/ 487 h 597"/>
                <a:gd name="T2" fmla="*/ 183 w 423"/>
                <a:gd name="T3" fmla="*/ 522 h 597"/>
                <a:gd name="T4" fmla="*/ 188 w 423"/>
                <a:gd name="T5" fmla="*/ 542 h 597"/>
                <a:gd name="T6" fmla="*/ 197 w 423"/>
                <a:gd name="T7" fmla="*/ 554 h 597"/>
                <a:gd name="T8" fmla="*/ 211 w 423"/>
                <a:gd name="T9" fmla="*/ 562 h 597"/>
                <a:gd name="T10" fmla="*/ 235 w 423"/>
                <a:gd name="T11" fmla="*/ 568 h 597"/>
                <a:gd name="T12" fmla="*/ 235 w 423"/>
                <a:gd name="T13" fmla="*/ 597 h 597"/>
                <a:gd name="T14" fmla="*/ 0 w 423"/>
                <a:gd name="T15" fmla="*/ 597 h 597"/>
                <a:gd name="T16" fmla="*/ 0 w 423"/>
                <a:gd name="T17" fmla="*/ 568 h 597"/>
                <a:gd name="T18" fmla="*/ 25 w 423"/>
                <a:gd name="T19" fmla="*/ 559 h 597"/>
                <a:gd name="T20" fmla="*/ 39 w 423"/>
                <a:gd name="T21" fmla="*/ 545 h 597"/>
                <a:gd name="T22" fmla="*/ 45 w 423"/>
                <a:gd name="T23" fmla="*/ 522 h 597"/>
                <a:gd name="T24" fmla="*/ 46 w 423"/>
                <a:gd name="T25" fmla="*/ 487 h 597"/>
                <a:gd name="T26" fmla="*/ 46 w 423"/>
                <a:gd name="T27" fmla="*/ 110 h 597"/>
                <a:gd name="T28" fmla="*/ 45 w 423"/>
                <a:gd name="T29" fmla="*/ 75 h 597"/>
                <a:gd name="T30" fmla="*/ 40 w 423"/>
                <a:gd name="T31" fmla="*/ 52 h 597"/>
                <a:gd name="T32" fmla="*/ 26 w 423"/>
                <a:gd name="T33" fmla="*/ 38 h 597"/>
                <a:gd name="T34" fmla="*/ 0 w 423"/>
                <a:gd name="T35" fmla="*/ 28 h 597"/>
                <a:gd name="T36" fmla="*/ 0 w 423"/>
                <a:gd name="T37" fmla="*/ 0 h 597"/>
                <a:gd name="T38" fmla="*/ 423 w 423"/>
                <a:gd name="T39" fmla="*/ 0 h 597"/>
                <a:gd name="T40" fmla="*/ 423 w 423"/>
                <a:gd name="T41" fmla="*/ 139 h 597"/>
                <a:gd name="T42" fmla="*/ 363 w 423"/>
                <a:gd name="T43" fmla="*/ 139 h 597"/>
                <a:gd name="T44" fmla="*/ 338 w 423"/>
                <a:gd name="T45" fmla="*/ 82 h 597"/>
                <a:gd name="T46" fmla="*/ 314 w 423"/>
                <a:gd name="T47" fmla="*/ 59 h 597"/>
                <a:gd name="T48" fmla="*/ 267 w 423"/>
                <a:gd name="T49" fmla="*/ 51 h 597"/>
                <a:gd name="T50" fmla="*/ 182 w 423"/>
                <a:gd name="T51" fmla="*/ 51 h 597"/>
                <a:gd name="T52" fmla="*/ 182 w 423"/>
                <a:gd name="T53" fmla="*/ 273 h 597"/>
                <a:gd name="T54" fmla="*/ 238 w 423"/>
                <a:gd name="T55" fmla="*/ 273 h 597"/>
                <a:gd name="T56" fmla="*/ 270 w 423"/>
                <a:gd name="T57" fmla="*/ 267 h 597"/>
                <a:gd name="T58" fmla="*/ 288 w 423"/>
                <a:gd name="T59" fmla="*/ 246 h 597"/>
                <a:gd name="T60" fmla="*/ 300 w 423"/>
                <a:gd name="T61" fmla="*/ 204 h 597"/>
                <a:gd name="T62" fmla="*/ 350 w 423"/>
                <a:gd name="T63" fmla="*/ 204 h 597"/>
                <a:gd name="T64" fmla="*/ 350 w 423"/>
                <a:gd name="T65" fmla="*/ 395 h 597"/>
                <a:gd name="T66" fmla="*/ 300 w 423"/>
                <a:gd name="T67" fmla="*/ 395 h 597"/>
                <a:gd name="T68" fmla="*/ 288 w 423"/>
                <a:gd name="T69" fmla="*/ 352 h 597"/>
                <a:gd name="T70" fmla="*/ 269 w 423"/>
                <a:gd name="T71" fmla="*/ 331 h 597"/>
                <a:gd name="T72" fmla="*/ 238 w 423"/>
                <a:gd name="T73" fmla="*/ 325 h 597"/>
                <a:gd name="T74" fmla="*/ 182 w 423"/>
                <a:gd name="T75" fmla="*/ 325 h 597"/>
                <a:gd name="T76" fmla="*/ 182 w 423"/>
                <a:gd name="T77" fmla="*/ 48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3" h="597">
                  <a:moveTo>
                    <a:pt x="182" y="487"/>
                  </a:moveTo>
                  <a:cubicBezTo>
                    <a:pt x="182" y="502"/>
                    <a:pt x="183" y="514"/>
                    <a:pt x="183" y="522"/>
                  </a:cubicBezTo>
                  <a:cubicBezTo>
                    <a:pt x="184" y="530"/>
                    <a:pt x="186" y="537"/>
                    <a:pt x="188" y="542"/>
                  </a:cubicBezTo>
                  <a:cubicBezTo>
                    <a:pt x="191" y="547"/>
                    <a:pt x="193" y="551"/>
                    <a:pt x="197" y="554"/>
                  </a:cubicBezTo>
                  <a:cubicBezTo>
                    <a:pt x="200" y="557"/>
                    <a:pt x="205" y="560"/>
                    <a:pt x="211" y="562"/>
                  </a:cubicBezTo>
                  <a:cubicBezTo>
                    <a:pt x="217" y="565"/>
                    <a:pt x="225" y="566"/>
                    <a:pt x="235" y="568"/>
                  </a:cubicBezTo>
                  <a:cubicBezTo>
                    <a:pt x="235" y="597"/>
                    <a:pt x="235" y="597"/>
                    <a:pt x="235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10" y="565"/>
                    <a:pt x="19" y="562"/>
                    <a:pt x="25" y="559"/>
                  </a:cubicBezTo>
                  <a:cubicBezTo>
                    <a:pt x="32" y="555"/>
                    <a:pt x="36" y="551"/>
                    <a:pt x="39" y="545"/>
                  </a:cubicBezTo>
                  <a:cubicBezTo>
                    <a:pt x="42" y="539"/>
                    <a:pt x="44" y="531"/>
                    <a:pt x="45" y="522"/>
                  </a:cubicBezTo>
                  <a:cubicBezTo>
                    <a:pt x="46" y="512"/>
                    <a:pt x="46" y="501"/>
                    <a:pt x="46" y="487"/>
                  </a:cubicBezTo>
                  <a:cubicBezTo>
                    <a:pt x="46" y="110"/>
                    <a:pt x="46" y="110"/>
                    <a:pt x="46" y="110"/>
                  </a:cubicBezTo>
                  <a:cubicBezTo>
                    <a:pt x="46" y="96"/>
                    <a:pt x="46" y="85"/>
                    <a:pt x="45" y="75"/>
                  </a:cubicBezTo>
                  <a:cubicBezTo>
                    <a:pt x="45" y="66"/>
                    <a:pt x="43" y="58"/>
                    <a:pt x="40" y="52"/>
                  </a:cubicBezTo>
                  <a:cubicBezTo>
                    <a:pt x="37" y="47"/>
                    <a:pt x="32" y="42"/>
                    <a:pt x="26" y="38"/>
                  </a:cubicBezTo>
                  <a:cubicBezTo>
                    <a:pt x="19" y="35"/>
                    <a:pt x="11" y="31"/>
                    <a:pt x="0" y="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23" y="0"/>
                    <a:pt x="423" y="0"/>
                    <a:pt x="423" y="0"/>
                  </a:cubicBezTo>
                  <a:cubicBezTo>
                    <a:pt x="423" y="139"/>
                    <a:pt x="423" y="139"/>
                    <a:pt x="423" y="139"/>
                  </a:cubicBezTo>
                  <a:cubicBezTo>
                    <a:pt x="363" y="139"/>
                    <a:pt x="363" y="139"/>
                    <a:pt x="363" y="139"/>
                  </a:cubicBezTo>
                  <a:cubicBezTo>
                    <a:pt x="353" y="111"/>
                    <a:pt x="345" y="92"/>
                    <a:pt x="338" y="82"/>
                  </a:cubicBezTo>
                  <a:cubicBezTo>
                    <a:pt x="332" y="73"/>
                    <a:pt x="324" y="65"/>
                    <a:pt x="314" y="59"/>
                  </a:cubicBezTo>
                  <a:cubicBezTo>
                    <a:pt x="305" y="54"/>
                    <a:pt x="289" y="51"/>
                    <a:pt x="267" y="51"/>
                  </a:cubicBezTo>
                  <a:cubicBezTo>
                    <a:pt x="182" y="51"/>
                    <a:pt x="182" y="51"/>
                    <a:pt x="182" y="51"/>
                  </a:cubicBezTo>
                  <a:cubicBezTo>
                    <a:pt x="182" y="273"/>
                    <a:pt x="182" y="273"/>
                    <a:pt x="182" y="273"/>
                  </a:cubicBezTo>
                  <a:cubicBezTo>
                    <a:pt x="238" y="273"/>
                    <a:pt x="238" y="273"/>
                    <a:pt x="238" y="273"/>
                  </a:cubicBezTo>
                  <a:cubicBezTo>
                    <a:pt x="252" y="273"/>
                    <a:pt x="262" y="271"/>
                    <a:pt x="270" y="267"/>
                  </a:cubicBezTo>
                  <a:cubicBezTo>
                    <a:pt x="277" y="263"/>
                    <a:pt x="283" y="256"/>
                    <a:pt x="288" y="246"/>
                  </a:cubicBezTo>
                  <a:cubicBezTo>
                    <a:pt x="293" y="236"/>
                    <a:pt x="297" y="222"/>
                    <a:pt x="300" y="204"/>
                  </a:cubicBezTo>
                  <a:cubicBezTo>
                    <a:pt x="350" y="204"/>
                    <a:pt x="350" y="204"/>
                    <a:pt x="350" y="204"/>
                  </a:cubicBezTo>
                  <a:cubicBezTo>
                    <a:pt x="350" y="395"/>
                    <a:pt x="350" y="395"/>
                    <a:pt x="350" y="395"/>
                  </a:cubicBezTo>
                  <a:cubicBezTo>
                    <a:pt x="300" y="395"/>
                    <a:pt x="300" y="395"/>
                    <a:pt x="300" y="395"/>
                  </a:cubicBezTo>
                  <a:cubicBezTo>
                    <a:pt x="297" y="376"/>
                    <a:pt x="293" y="362"/>
                    <a:pt x="288" y="352"/>
                  </a:cubicBezTo>
                  <a:cubicBezTo>
                    <a:pt x="283" y="342"/>
                    <a:pt x="277" y="335"/>
                    <a:pt x="269" y="331"/>
                  </a:cubicBezTo>
                  <a:cubicBezTo>
                    <a:pt x="262" y="327"/>
                    <a:pt x="252" y="325"/>
                    <a:pt x="238" y="325"/>
                  </a:cubicBezTo>
                  <a:cubicBezTo>
                    <a:pt x="182" y="325"/>
                    <a:pt x="182" y="325"/>
                    <a:pt x="182" y="325"/>
                  </a:cubicBezTo>
                  <a:lnTo>
                    <a:pt x="182" y="48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07" name="Freeform 578">
              <a:extLst>
                <a:ext uri="{FF2B5EF4-FFF2-40B4-BE49-F238E27FC236}">
                  <a16:creationId xmlns:a16="http://schemas.microsoft.com/office/drawing/2014/main" id="{196BC894-0630-5CB2-854A-7340D713450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669238" y="3632603"/>
              <a:ext cx="131815" cy="132329"/>
            </a:xfrm>
            <a:custGeom>
              <a:avLst/>
              <a:gdLst>
                <a:gd name="T0" fmla="*/ 190 w 594"/>
                <a:gd name="T1" fmla="*/ 270 h 597"/>
                <a:gd name="T2" fmla="*/ 204 w 594"/>
                <a:gd name="T3" fmla="*/ 270 h 597"/>
                <a:gd name="T4" fmla="*/ 238 w 594"/>
                <a:gd name="T5" fmla="*/ 264 h 597"/>
                <a:gd name="T6" fmla="*/ 273 w 594"/>
                <a:gd name="T7" fmla="*/ 242 h 597"/>
                <a:gd name="T8" fmla="*/ 337 w 594"/>
                <a:gd name="T9" fmla="*/ 182 h 597"/>
                <a:gd name="T10" fmla="*/ 400 w 594"/>
                <a:gd name="T11" fmla="*/ 116 h 597"/>
                <a:gd name="T12" fmla="*/ 427 w 594"/>
                <a:gd name="T13" fmla="*/ 77 h 597"/>
                <a:gd name="T14" fmla="*/ 436 w 594"/>
                <a:gd name="T15" fmla="*/ 47 h 597"/>
                <a:gd name="T16" fmla="*/ 427 w 594"/>
                <a:gd name="T17" fmla="*/ 30 h 597"/>
                <a:gd name="T18" fmla="*/ 402 w 594"/>
                <a:gd name="T19" fmla="*/ 21 h 597"/>
                <a:gd name="T20" fmla="*/ 407 w 594"/>
                <a:gd name="T21" fmla="*/ 0 h 597"/>
                <a:gd name="T22" fmla="*/ 594 w 594"/>
                <a:gd name="T23" fmla="*/ 0 h 597"/>
                <a:gd name="T24" fmla="*/ 590 w 594"/>
                <a:gd name="T25" fmla="*/ 21 h 597"/>
                <a:gd name="T26" fmla="*/ 550 w 594"/>
                <a:gd name="T27" fmla="*/ 40 h 597"/>
                <a:gd name="T28" fmla="*/ 482 w 594"/>
                <a:gd name="T29" fmla="*/ 100 h 597"/>
                <a:gd name="T30" fmla="*/ 313 w 594"/>
                <a:gd name="T31" fmla="*/ 266 h 597"/>
                <a:gd name="T32" fmla="*/ 406 w 594"/>
                <a:gd name="T33" fmla="*/ 490 h 597"/>
                <a:gd name="T34" fmla="*/ 425 w 594"/>
                <a:gd name="T35" fmla="*/ 531 h 597"/>
                <a:gd name="T36" fmla="*/ 440 w 594"/>
                <a:gd name="T37" fmla="*/ 554 h 597"/>
                <a:gd name="T38" fmla="*/ 459 w 594"/>
                <a:gd name="T39" fmla="*/ 568 h 597"/>
                <a:gd name="T40" fmla="*/ 485 w 594"/>
                <a:gd name="T41" fmla="*/ 576 h 597"/>
                <a:gd name="T42" fmla="*/ 480 w 594"/>
                <a:gd name="T43" fmla="*/ 597 h 597"/>
                <a:gd name="T44" fmla="*/ 311 w 594"/>
                <a:gd name="T45" fmla="*/ 597 h 597"/>
                <a:gd name="T46" fmla="*/ 316 w 594"/>
                <a:gd name="T47" fmla="*/ 576 h 597"/>
                <a:gd name="T48" fmla="*/ 339 w 594"/>
                <a:gd name="T49" fmla="*/ 555 h 597"/>
                <a:gd name="T50" fmla="*/ 338 w 594"/>
                <a:gd name="T51" fmla="*/ 543 h 597"/>
                <a:gd name="T52" fmla="*/ 333 w 594"/>
                <a:gd name="T53" fmla="*/ 525 h 597"/>
                <a:gd name="T54" fmla="*/ 323 w 594"/>
                <a:gd name="T55" fmla="*/ 497 h 597"/>
                <a:gd name="T56" fmla="*/ 266 w 594"/>
                <a:gd name="T57" fmla="*/ 357 h 597"/>
                <a:gd name="T58" fmla="*/ 249 w 594"/>
                <a:gd name="T59" fmla="*/ 322 h 597"/>
                <a:gd name="T60" fmla="*/ 233 w 594"/>
                <a:gd name="T61" fmla="*/ 308 h 597"/>
                <a:gd name="T62" fmla="*/ 207 w 594"/>
                <a:gd name="T63" fmla="*/ 305 h 597"/>
                <a:gd name="T64" fmla="*/ 183 w 594"/>
                <a:gd name="T65" fmla="*/ 305 h 597"/>
                <a:gd name="T66" fmla="*/ 146 w 594"/>
                <a:gd name="T67" fmla="*/ 470 h 597"/>
                <a:gd name="T68" fmla="*/ 139 w 594"/>
                <a:gd name="T69" fmla="*/ 511 h 597"/>
                <a:gd name="T70" fmla="*/ 137 w 594"/>
                <a:gd name="T71" fmla="*/ 538 h 597"/>
                <a:gd name="T72" fmla="*/ 147 w 594"/>
                <a:gd name="T73" fmla="*/ 566 h 597"/>
                <a:gd name="T74" fmla="*/ 180 w 594"/>
                <a:gd name="T75" fmla="*/ 576 h 597"/>
                <a:gd name="T76" fmla="*/ 175 w 594"/>
                <a:gd name="T77" fmla="*/ 597 h 597"/>
                <a:gd name="T78" fmla="*/ 0 w 594"/>
                <a:gd name="T79" fmla="*/ 597 h 597"/>
                <a:gd name="T80" fmla="*/ 5 w 594"/>
                <a:gd name="T81" fmla="*/ 576 h 597"/>
                <a:gd name="T82" fmla="*/ 30 w 594"/>
                <a:gd name="T83" fmla="*/ 567 h 597"/>
                <a:gd name="T84" fmla="*/ 44 w 594"/>
                <a:gd name="T85" fmla="*/ 551 h 597"/>
                <a:gd name="T86" fmla="*/ 54 w 594"/>
                <a:gd name="T87" fmla="*/ 525 h 597"/>
                <a:gd name="T88" fmla="*/ 69 w 594"/>
                <a:gd name="T89" fmla="*/ 467 h 597"/>
                <a:gd name="T90" fmla="*/ 143 w 594"/>
                <a:gd name="T91" fmla="*/ 130 h 597"/>
                <a:gd name="T92" fmla="*/ 150 w 594"/>
                <a:gd name="T93" fmla="*/ 91 h 597"/>
                <a:gd name="T94" fmla="*/ 153 w 594"/>
                <a:gd name="T95" fmla="*/ 59 h 597"/>
                <a:gd name="T96" fmla="*/ 142 w 594"/>
                <a:gd name="T97" fmla="*/ 31 h 597"/>
                <a:gd name="T98" fmla="*/ 110 w 594"/>
                <a:gd name="T99" fmla="*/ 21 h 597"/>
                <a:gd name="T100" fmla="*/ 115 w 594"/>
                <a:gd name="T101" fmla="*/ 0 h 597"/>
                <a:gd name="T102" fmla="*/ 290 w 594"/>
                <a:gd name="T103" fmla="*/ 0 h 597"/>
                <a:gd name="T104" fmla="*/ 285 w 594"/>
                <a:gd name="T105" fmla="*/ 21 h 597"/>
                <a:gd name="T106" fmla="*/ 261 w 594"/>
                <a:gd name="T107" fmla="*/ 29 h 597"/>
                <a:gd name="T108" fmla="*/ 248 w 594"/>
                <a:gd name="T109" fmla="*/ 42 h 597"/>
                <a:gd name="T110" fmla="*/ 236 w 594"/>
                <a:gd name="T111" fmla="*/ 70 h 597"/>
                <a:gd name="T112" fmla="*/ 221 w 594"/>
                <a:gd name="T113" fmla="*/ 130 h 597"/>
                <a:gd name="T114" fmla="*/ 190 w 594"/>
                <a:gd name="T115" fmla="*/ 27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4" h="597">
                  <a:moveTo>
                    <a:pt x="190" y="270"/>
                  </a:moveTo>
                  <a:cubicBezTo>
                    <a:pt x="204" y="270"/>
                    <a:pt x="204" y="270"/>
                    <a:pt x="204" y="270"/>
                  </a:cubicBezTo>
                  <a:cubicBezTo>
                    <a:pt x="217" y="270"/>
                    <a:pt x="228" y="268"/>
                    <a:pt x="238" y="264"/>
                  </a:cubicBezTo>
                  <a:cubicBezTo>
                    <a:pt x="248" y="260"/>
                    <a:pt x="260" y="252"/>
                    <a:pt x="273" y="242"/>
                  </a:cubicBezTo>
                  <a:cubicBezTo>
                    <a:pt x="287" y="231"/>
                    <a:pt x="308" y="211"/>
                    <a:pt x="337" y="182"/>
                  </a:cubicBezTo>
                  <a:cubicBezTo>
                    <a:pt x="367" y="153"/>
                    <a:pt x="387" y="131"/>
                    <a:pt x="400" y="116"/>
                  </a:cubicBezTo>
                  <a:cubicBezTo>
                    <a:pt x="412" y="101"/>
                    <a:pt x="421" y="88"/>
                    <a:pt x="427" y="77"/>
                  </a:cubicBezTo>
                  <a:cubicBezTo>
                    <a:pt x="433" y="66"/>
                    <a:pt x="436" y="56"/>
                    <a:pt x="436" y="47"/>
                  </a:cubicBezTo>
                  <a:cubicBezTo>
                    <a:pt x="436" y="40"/>
                    <a:pt x="433" y="34"/>
                    <a:pt x="427" y="30"/>
                  </a:cubicBezTo>
                  <a:cubicBezTo>
                    <a:pt x="421" y="25"/>
                    <a:pt x="413" y="22"/>
                    <a:pt x="402" y="21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594" y="0"/>
                    <a:pt x="594" y="0"/>
                    <a:pt x="594" y="0"/>
                  </a:cubicBezTo>
                  <a:cubicBezTo>
                    <a:pt x="590" y="21"/>
                    <a:pt x="590" y="21"/>
                    <a:pt x="590" y="21"/>
                  </a:cubicBezTo>
                  <a:cubicBezTo>
                    <a:pt x="578" y="23"/>
                    <a:pt x="565" y="29"/>
                    <a:pt x="550" y="40"/>
                  </a:cubicBezTo>
                  <a:cubicBezTo>
                    <a:pt x="535" y="50"/>
                    <a:pt x="513" y="70"/>
                    <a:pt x="482" y="100"/>
                  </a:cubicBezTo>
                  <a:cubicBezTo>
                    <a:pt x="313" y="266"/>
                    <a:pt x="313" y="266"/>
                    <a:pt x="313" y="266"/>
                  </a:cubicBezTo>
                  <a:cubicBezTo>
                    <a:pt x="406" y="490"/>
                    <a:pt x="406" y="490"/>
                    <a:pt x="406" y="490"/>
                  </a:cubicBezTo>
                  <a:cubicBezTo>
                    <a:pt x="414" y="509"/>
                    <a:pt x="420" y="523"/>
                    <a:pt x="425" y="531"/>
                  </a:cubicBezTo>
                  <a:cubicBezTo>
                    <a:pt x="430" y="540"/>
                    <a:pt x="435" y="548"/>
                    <a:pt x="440" y="554"/>
                  </a:cubicBezTo>
                  <a:cubicBezTo>
                    <a:pt x="446" y="560"/>
                    <a:pt x="452" y="565"/>
                    <a:pt x="459" y="568"/>
                  </a:cubicBezTo>
                  <a:cubicBezTo>
                    <a:pt x="466" y="572"/>
                    <a:pt x="475" y="574"/>
                    <a:pt x="485" y="576"/>
                  </a:cubicBezTo>
                  <a:cubicBezTo>
                    <a:pt x="480" y="597"/>
                    <a:pt x="480" y="597"/>
                    <a:pt x="480" y="597"/>
                  </a:cubicBezTo>
                  <a:cubicBezTo>
                    <a:pt x="311" y="597"/>
                    <a:pt x="311" y="597"/>
                    <a:pt x="311" y="597"/>
                  </a:cubicBezTo>
                  <a:cubicBezTo>
                    <a:pt x="316" y="576"/>
                    <a:pt x="316" y="576"/>
                    <a:pt x="316" y="576"/>
                  </a:cubicBezTo>
                  <a:cubicBezTo>
                    <a:pt x="331" y="574"/>
                    <a:pt x="339" y="567"/>
                    <a:pt x="339" y="555"/>
                  </a:cubicBezTo>
                  <a:cubicBezTo>
                    <a:pt x="339" y="551"/>
                    <a:pt x="339" y="547"/>
                    <a:pt x="338" y="543"/>
                  </a:cubicBezTo>
                  <a:cubicBezTo>
                    <a:pt x="337" y="539"/>
                    <a:pt x="336" y="533"/>
                    <a:pt x="333" y="525"/>
                  </a:cubicBezTo>
                  <a:cubicBezTo>
                    <a:pt x="331" y="517"/>
                    <a:pt x="327" y="508"/>
                    <a:pt x="323" y="497"/>
                  </a:cubicBezTo>
                  <a:cubicBezTo>
                    <a:pt x="266" y="357"/>
                    <a:pt x="266" y="357"/>
                    <a:pt x="266" y="357"/>
                  </a:cubicBezTo>
                  <a:cubicBezTo>
                    <a:pt x="259" y="341"/>
                    <a:pt x="254" y="329"/>
                    <a:pt x="249" y="322"/>
                  </a:cubicBezTo>
                  <a:cubicBezTo>
                    <a:pt x="244" y="316"/>
                    <a:pt x="238" y="311"/>
                    <a:pt x="233" y="308"/>
                  </a:cubicBezTo>
                  <a:cubicBezTo>
                    <a:pt x="227" y="306"/>
                    <a:pt x="219" y="305"/>
                    <a:pt x="207" y="305"/>
                  </a:cubicBezTo>
                  <a:cubicBezTo>
                    <a:pt x="183" y="305"/>
                    <a:pt x="183" y="305"/>
                    <a:pt x="183" y="305"/>
                  </a:cubicBezTo>
                  <a:cubicBezTo>
                    <a:pt x="146" y="470"/>
                    <a:pt x="146" y="470"/>
                    <a:pt x="146" y="470"/>
                  </a:cubicBezTo>
                  <a:cubicBezTo>
                    <a:pt x="142" y="487"/>
                    <a:pt x="140" y="501"/>
                    <a:pt x="139" y="511"/>
                  </a:cubicBezTo>
                  <a:cubicBezTo>
                    <a:pt x="138" y="521"/>
                    <a:pt x="137" y="530"/>
                    <a:pt x="137" y="538"/>
                  </a:cubicBezTo>
                  <a:cubicBezTo>
                    <a:pt x="137" y="551"/>
                    <a:pt x="140" y="561"/>
                    <a:pt x="147" y="566"/>
                  </a:cubicBezTo>
                  <a:cubicBezTo>
                    <a:pt x="154" y="571"/>
                    <a:pt x="165" y="575"/>
                    <a:pt x="180" y="576"/>
                  </a:cubicBezTo>
                  <a:cubicBezTo>
                    <a:pt x="175" y="597"/>
                    <a:pt x="175" y="597"/>
                    <a:pt x="175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5" y="576"/>
                    <a:pt x="5" y="576"/>
                    <a:pt x="5" y="576"/>
                  </a:cubicBezTo>
                  <a:cubicBezTo>
                    <a:pt x="16" y="574"/>
                    <a:pt x="24" y="571"/>
                    <a:pt x="30" y="567"/>
                  </a:cubicBezTo>
                  <a:cubicBezTo>
                    <a:pt x="35" y="563"/>
                    <a:pt x="40" y="558"/>
                    <a:pt x="44" y="551"/>
                  </a:cubicBezTo>
                  <a:cubicBezTo>
                    <a:pt x="48" y="544"/>
                    <a:pt x="51" y="535"/>
                    <a:pt x="54" y="525"/>
                  </a:cubicBezTo>
                  <a:cubicBezTo>
                    <a:pt x="58" y="515"/>
                    <a:pt x="62" y="496"/>
                    <a:pt x="69" y="467"/>
                  </a:cubicBezTo>
                  <a:cubicBezTo>
                    <a:pt x="143" y="130"/>
                    <a:pt x="143" y="130"/>
                    <a:pt x="143" y="130"/>
                  </a:cubicBezTo>
                  <a:cubicBezTo>
                    <a:pt x="146" y="117"/>
                    <a:pt x="148" y="104"/>
                    <a:pt x="150" y="91"/>
                  </a:cubicBezTo>
                  <a:cubicBezTo>
                    <a:pt x="152" y="79"/>
                    <a:pt x="153" y="68"/>
                    <a:pt x="153" y="59"/>
                  </a:cubicBezTo>
                  <a:cubicBezTo>
                    <a:pt x="153" y="46"/>
                    <a:pt x="149" y="36"/>
                    <a:pt x="142" y="31"/>
                  </a:cubicBezTo>
                  <a:cubicBezTo>
                    <a:pt x="135" y="25"/>
                    <a:pt x="125" y="22"/>
                    <a:pt x="110" y="2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290" y="0"/>
                    <a:pt x="290" y="0"/>
                    <a:pt x="290" y="0"/>
                  </a:cubicBezTo>
                  <a:cubicBezTo>
                    <a:pt x="285" y="21"/>
                    <a:pt x="285" y="21"/>
                    <a:pt x="285" y="21"/>
                  </a:cubicBezTo>
                  <a:cubicBezTo>
                    <a:pt x="274" y="24"/>
                    <a:pt x="266" y="26"/>
                    <a:pt x="261" y="29"/>
                  </a:cubicBezTo>
                  <a:cubicBezTo>
                    <a:pt x="256" y="32"/>
                    <a:pt x="252" y="37"/>
                    <a:pt x="248" y="42"/>
                  </a:cubicBezTo>
                  <a:cubicBezTo>
                    <a:pt x="244" y="48"/>
                    <a:pt x="240" y="57"/>
                    <a:pt x="236" y="70"/>
                  </a:cubicBezTo>
                  <a:cubicBezTo>
                    <a:pt x="232" y="82"/>
                    <a:pt x="227" y="102"/>
                    <a:pt x="221" y="130"/>
                  </a:cubicBezTo>
                  <a:lnTo>
                    <a:pt x="190" y="27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08" name="Freeform 579">
              <a:extLst>
                <a:ext uri="{FF2B5EF4-FFF2-40B4-BE49-F238E27FC236}">
                  <a16:creationId xmlns:a16="http://schemas.microsoft.com/office/drawing/2014/main" id="{5A65ED25-4F5E-6C73-01FA-F93E12A5AC9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989509" y="3632603"/>
              <a:ext cx="121517" cy="133359"/>
            </a:xfrm>
            <a:custGeom>
              <a:avLst/>
              <a:gdLst>
                <a:gd name="T0" fmla="*/ 346 w 547"/>
                <a:gd name="T1" fmla="*/ 604 h 604"/>
                <a:gd name="T2" fmla="*/ 346 w 547"/>
                <a:gd name="T3" fmla="*/ 583 h 604"/>
                <a:gd name="T4" fmla="*/ 378 w 547"/>
                <a:gd name="T5" fmla="*/ 573 h 604"/>
                <a:gd name="T6" fmla="*/ 394 w 547"/>
                <a:gd name="T7" fmla="*/ 558 h 604"/>
                <a:gd name="T8" fmla="*/ 399 w 547"/>
                <a:gd name="T9" fmla="*/ 533 h 604"/>
                <a:gd name="T10" fmla="*/ 396 w 547"/>
                <a:gd name="T11" fmla="*/ 501 h 604"/>
                <a:gd name="T12" fmla="*/ 386 w 547"/>
                <a:gd name="T13" fmla="*/ 462 h 604"/>
                <a:gd name="T14" fmla="*/ 370 w 547"/>
                <a:gd name="T15" fmla="*/ 406 h 604"/>
                <a:gd name="T16" fmla="*/ 166 w 547"/>
                <a:gd name="T17" fmla="*/ 406 h 604"/>
                <a:gd name="T18" fmla="*/ 151 w 547"/>
                <a:gd name="T19" fmla="*/ 449 h 604"/>
                <a:gd name="T20" fmla="*/ 136 w 547"/>
                <a:gd name="T21" fmla="*/ 498 h 604"/>
                <a:gd name="T22" fmla="*/ 132 w 547"/>
                <a:gd name="T23" fmla="*/ 528 h 604"/>
                <a:gd name="T24" fmla="*/ 146 w 547"/>
                <a:gd name="T25" fmla="*/ 566 h 604"/>
                <a:gd name="T26" fmla="*/ 187 w 547"/>
                <a:gd name="T27" fmla="*/ 583 h 604"/>
                <a:gd name="T28" fmla="*/ 187 w 547"/>
                <a:gd name="T29" fmla="*/ 604 h 604"/>
                <a:gd name="T30" fmla="*/ 0 w 547"/>
                <a:gd name="T31" fmla="*/ 604 h 604"/>
                <a:gd name="T32" fmla="*/ 0 w 547"/>
                <a:gd name="T33" fmla="*/ 583 h 604"/>
                <a:gd name="T34" fmla="*/ 42 w 547"/>
                <a:gd name="T35" fmla="*/ 554 h 604"/>
                <a:gd name="T36" fmla="*/ 78 w 547"/>
                <a:gd name="T37" fmla="*/ 484 h 604"/>
                <a:gd name="T38" fmla="*/ 260 w 547"/>
                <a:gd name="T39" fmla="*/ 0 h 604"/>
                <a:gd name="T40" fmla="*/ 329 w 547"/>
                <a:gd name="T41" fmla="*/ 0 h 604"/>
                <a:gd name="T42" fmla="*/ 478 w 547"/>
                <a:gd name="T43" fmla="*/ 488 h 604"/>
                <a:gd name="T44" fmla="*/ 497 w 547"/>
                <a:gd name="T45" fmla="*/ 540 h 604"/>
                <a:gd name="T46" fmla="*/ 516 w 547"/>
                <a:gd name="T47" fmla="*/ 568 h 604"/>
                <a:gd name="T48" fmla="*/ 547 w 547"/>
                <a:gd name="T49" fmla="*/ 583 h 604"/>
                <a:gd name="T50" fmla="*/ 547 w 547"/>
                <a:gd name="T51" fmla="*/ 604 h 604"/>
                <a:gd name="T52" fmla="*/ 346 w 547"/>
                <a:gd name="T53" fmla="*/ 604 h 604"/>
                <a:gd name="T54" fmla="*/ 177 w 547"/>
                <a:gd name="T55" fmla="*/ 368 h 604"/>
                <a:gd name="T56" fmla="*/ 360 w 547"/>
                <a:gd name="T57" fmla="*/ 368 h 604"/>
                <a:gd name="T58" fmla="*/ 277 w 547"/>
                <a:gd name="T59" fmla="*/ 86 h 604"/>
                <a:gd name="T60" fmla="*/ 177 w 547"/>
                <a:gd name="T61" fmla="*/ 368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47" h="604">
                  <a:moveTo>
                    <a:pt x="346" y="604"/>
                  </a:moveTo>
                  <a:cubicBezTo>
                    <a:pt x="346" y="583"/>
                    <a:pt x="346" y="583"/>
                    <a:pt x="346" y="583"/>
                  </a:cubicBezTo>
                  <a:cubicBezTo>
                    <a:pt x="360" y="580"/>
                    <a:pt x="371" y="577"/>
                    <a:pt x="378" y="573"/>
                  </a:cubicBezTo>
                  <a:cubicBezTo>
                    <a:pt x="385" y="570"/>
                    <a:pt x="391" y="565"/>
                    <a:pt x="394" y="558"/>
                  </a:cubicBezTo>
                  <a:cubicBezTo>
                    <a:pt x="398" y="552"/>
                    <a:pt x="399" y="544"/>
                    <a:pt x="399" y="533"/>
                  </a:cubicBezTo>
                  <a:cubicBezTo>
                    <a:pt x="399" y="523"/>
                    <a:pt x="398" y="513"/>
                    <a:pt x="396" y="501"/>
                  </a:cubicBezTo>
                  <a:cubicBezTo>
                    <a:pt x="394" y="489"/>
                    <a:pt x="390" y="477"/>
                    <a:pt x="386" y="462"/>
                  </a:cubicBezTo>
                  <a:cubicBezTo>
                    <a:pt x="370" y="406"/>
                    <a:pt x="370" y="406"/>
                    <a:pt x="370" y="406"/>
                  </a:cubicBezTo>
                  <a:cubicBezTo>
                    <a:pt x="166" y="406"/>
                    <a:pt x="166" y="406"/>
                    <a:pt x="166" y="406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3" y="470"/>
                    <a:pt x="138" y="487"/>
                    <a:pt x="136" y="498"/>
                  </a:cubicBezTo>
                  <a:cubicBezTo>
                    <a:pt x="134" y="509"/>
                    <a:pt x="132" y="519"/>
                    <a:pt x="132" y="528"/>
                  </a:cubicBezTo>
                  <a:cubicBezTo>
                    <a:pt x="132" y="545"/>
                    <a:pt x="137" y="558"/>
                    <a:pt x="146" y="566"/>
                  </a:cubicBezTo>
                  <a:cubicBezTo>
                    <a:pt x="155" y="575"/>
                    <a:pt x="168" y="580"/>
                    <a:pt x="187" y="583"/>
                  </a:cubicBezTo>
                  <a:cubicBezTo>
                    <a:pt x="187" y="604"/>
                    <a:pt x="187" y="604"/>
                    <a:pt x="187" y="604"/>
                  </a:cubicBezTo>
                  <a:cubicBezTo>
                    <a:pt x="0" y="604"/>
                    <a:pt x="0" y="604"/>
                    <a:pt x="0" y="604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16" y="580"/>
                    <a:pt x="30" y="571"/>
                    <a:pt x="42" y="554"/>
                  </a:cubicBezTo>
                  <a:cubicBezTo>
                    <a:pt x="55" y="538"/>
                    <a:pt x="66" y="515"/>
                    <a:pt x="78" y="484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478" y="488"/>
                    <a:pt x="478" y="488"/>
                    <a:pt x="478" y="488"/>
                  </a:cubicBezTo>
                  <a:cubicBezTo>
                    <a:pt x="485" y="510"/>
                    <a:pt x="491" y="528"/>
                    <a:pt x="497" y="540"/>
                  </a:cubicBezTo>
                  <a:cubicBezTo>
                    <a:pt x="502" y="552"/>
                    <a:pt x="509" y="561"/>
                    <a:pt x="516" y="568"/>
                  </a:cubicBezTo>
                  <a:cubicBezTo>
                    <a:pt x="524" y="574"/>
                    <a:pt x="534" y="579"/>
                    <a:pt x="547" y="583"/>
                  </a:cubicBezTo>
                  <a:cubicBezTo>
                    <a:pt x="547" y="604"/>
                    <a:pt x="547" y="604"/>
                    <a:pt x="547" y="604"/>
                  </a:cubicBezTo>
                  <a:lnTo>
                    <a:pt x="346" y="604"/>
                  </a:lnTo>
                  <a:close/>
                  <a:moveTo>
                    <a:pt x="177" y="368"/>
                  </a:moveTo>
                  <a:cubicBezTo>
                    <a:pt x="360" y="368"/>
                    <a:pt x="360" y="368"/>
                    <a:pt x="360" y="368"/>
                  </a:cubicBezTo>
                  <a:cubicBezTo>
                    <a:pt x="277" y="86"/>
                    <a:pt x="277" y="86"/>
                    <a:pt x="277" y="86"/>
                  </a:cubicBezTo>
                  <a:lnTo>
                    <a:pt x="177" y="36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09" name="Freeform 580">
              <a:extLst>
                <a:ext uri="{FF2B5EF4-FFF2-40B4-BE49-F238E27FC236}">
                  <a16:creationId xmlns:a16="http://schemas.microsoft.com/office/drawing/2014/main" id="{7D233A1B-B3D4-5D2C-78CF-16819E4212C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120808" y="3671740"/>
              <a:ext cx="83929" cy="95771"/>
            </a:xfrm>
            <a:custGeom>
              <a:avLst/>
              <a:gdLst>
                <a:gd name="T0" fmla="*/ 260 w 378"/>
                <a:gd name="T1" fmla="*/ 363 h 433"/>
                <a:gd name="T2" fmla="*/ 253 w 378"/>
                <a:gd name="T3" fmla="*/ 362 h 433"/>
                <a:gd name="T4" fmla="*/ 182 w 378"/>
                <a:gd name="T5" fmla="*/ 417 h 433"/>
                <a:gd name="T6" fmla="*/ 111 w 378"/>
                <a:gd name="T7" fmla="*/ 433 h 433"/>
                <a:gd name="T8" fmla="*/ 52 w 378"/>
                <a:gd name="T9" fmla="*/ 420 h 433"/>
                <a:gd name="T10" fmla="*/ 13 w 378"/>
                <a:gd name="T11" fmla="*/ 384 h 433"/>
                <a:gd name="T12" fmla="*/ 0 w 378"/>
                <a:gd name="T13" fmla="*/ 330 h 433"/>
                <a:gd name="T14" fmla="*/ 63 w 378"/>
                <a:gd name="T15" fmla="*/ 231 h 433"/>
                <a:gd name="T16" fmla="*/ 253 w 378"/>
                <a:gd name="T17" fmla="*/ 191 h 433"/>
                <a:gd name="T18" fmla="*/ 253 w 378"/>
                <a:gd name="T19" fmla="*/ 162 h 433"/>
                <a:gd name="T20" fmla="*/ 244 w 378"/>
                <a:gd name="T21" fmla="*/ 90 h 433"/>
                <a:gd name="T22" fmla="*/ 216 w 378"/>
                <a:gd name="T23" fmla="*/ 52 h 433"/>
                <a:gd name="T24" fmla="*/ 166 w 378"/>
                <a:gd name="T25" fmla="*/ 40 h 433"/>
                <a:gd name="T26" fmla="*/ 111 w 378"/>
                <a:gd name="T27" fmla="*/ 58 h 433"/>
                <a:gd name="T28" fmla="*/ 80 w 378"/>
                <a:gd name="T29" fmla="*/ 111 h 433"/>
                <a:gd name="T30" fmla="*/ 22 w 378"/>
                <a:gd name="T31" fmla="*/ 111 h 433"/>
                <a:gd name="T32" fmla="*/ 22 w 378"/>
                <a:gd name="T33" fmla="*/ 55 h 433"/>
                <a:gd name="T34" fmla="*/ 92 w 378"/>
                <a:gd name="T35" fmla="*/ 22 h 433"/>
                <a:gd name="T36" fmla="*/ 148 w 378"/>
                <a:gd name="T37" fmla="*/ 6 h 433"/>
                <a:gd name="T38" fmla="*/ 205 w 378"/>
                <a:gd name="T39" fmla="*/ 0 h 433"/>
                <a:gd name="T40" fmla="*/ 275 w 378"/>
                <a:gd name="T41" fmla="*/ 14 h 433"/>
                <a:gd name="T42" fmla="*/ 314 w 378"/>
                <a:gd name="T43" fmla="*/ 56 h 433"/>
                <a:gd name="T44" fmla="*/ 327 w 378"/>
                <a:gd name="T45" fmla="*/ 142 h 433"/>
                <a:gd name="T46" fmla="*/ 327 w 378"/>
                <a:gd name="T47" fmla="*/ 294 h 433"/>
                <a:gd name="T48" fmla="*/ 328 w 378"/>
                <a:gd name="T49" fmla="*/ 340 h 433"/>
                <a:gd name="T50" fmla="*/ 330 w 378"/>
                <a:gd name="T51" fmla="*/ 365 h 433"/>
                <a:gd name="T52" fmla="*/ 337 w 378"/>
                <a:gd name="T53" fmla="*/ 383 h 433"/>
                <a:gd name="T54" fmla="*/ 350 w 378"/>
                <a:gd name="T55" fmla="*/ 395 h 433"/>
                <a:gd name="T56" fmla="*/ 378 w 378"/>
                <a:gd name="T57" fmla="*/ 405 h 433"/>
                <a:gd name="T58" fmla="*/ 378 w 378"/>
                <a:gd name="T59" fmla="*/ 426 h 433"/>
                <a:gd name="T60" fmla="*/ 258 w 378"/>
                <a:gd name="T61" fmla="*/ 426 h 433"/>
                <a:gd name="T62" fmla="*/ 260 w 378"/>
                <a:gd name="T63" fmla="*/ 363 h 433"/>
                <a:gd name="T64" fmla="*/ 253 w 378"/>
                <a:gd name="T65" fmla="*/ 227 h 433"/>
                <a:gd name="T66" fmla="*/ 119 w 378"/>
                <a:gd name="T67" fmla="*/ 250 h 433"/>
                <a:gd name="T68" fmla="*/ 75 w 378"/>
                <a:gd name="T69" fmla="*/ 319 h 433"/>
                <a:gd name="T70" fmla="*/ 85 w 378"/>
                <a:gd name="T71" fmla="*/ 358 h 433"/>
                <a:gd name="T72" fmla="*/ 111 w 378"/>
                <a:gd name="T73" fmla="*/ 378 h 433"/>
                <a:gd name="T74" fmla="*/ 147 w 378"/>
                <a:gd name="T75" fmla="*/ 384 h 433"/>
                <a:gd name="T76" fmla="*/ 201 w 378"/>
                <a:gd name="T77" fmla="*/ 369 h 433"/>
                <a:gd name="T78" fmla="*/ 239 w 378"/>
                <a:gd name="T79" fmla="*/ 332 h 433"/>
                <a:gd name="T80" fmla="*/ 253 w 378"/>
                <a:gd name="T81" fmla="*/ 288 h 433"/>
                <a:gd name="T82" fmla="*/ 253 w 378"/>
                <a:gd name="T83" fmla="*/ 227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8" h="433">
                  <a:moveTo>
                    <a:pt x="260" y="363"/>
                  </a:moveTo>
                  <a:cubicBezTo>
                    <a:pt x="253" y="362"/>
                    <a:pt x="253" y="362"/>
                    <a:pt x="253" y="362"/>
                  </a:cubicBezTo>
                  <a:cubicBezTo>
                    <a:pt x="228" y="388"/>
                    <a:pt x="204" y="406"/>
                    <a:pt x="182" y="417"/>
                  </a:cubicBezTo>
                  <a:cubicBezTo>
                    <a:pt x="160" y="428"/>
                    <a:pt x="136" y="433"/>
                    <a:pt x="111" y="433"/>
                  </a:cubicBezTo>
                  <a:cubicBezTo>
                    <a:pt x="89" y="433"/>
                    <a:pt x="69" y="429"/>
                    <a:pt x="52" y="420"/>
                  </a:cubicBezTo>
                  <a:cubicBezTo>
                    <a:pt x="35" y="412"/>
                    <a:pt x="22" y="399"/>
                    <a:pt x="13" y="384"/>
                  </a:cubicBezTo>
                  <a:cubicBezTo>
                    <a:pt x="4" y="368"/>
                    <a:pt x="0" y="350"/>
                    <a:pt x="0" y="330"/>
                  </a:cubicBezTo>
                  <a:cubicBezTo>
                    <a:pt x="0" y="287"/>
                    <a:pt x="21" y="254"/>
                    <a:pt x="63" y="231"/>
                  </a:cubicBezTo>
                  <a:cubicBezTo>
                    <a:pt x="105" y="208"/>
                    <a:pt x="168" y="194"/>
                    <a:pt x="253" y="191"/>
                  </a:cubicBezTo>
                  <a:cubicBezTo>
                    <a:pt x="253" y="162"/>
                    <a:pt x="253" y="162"/>
                    <a:pt x="253" y="162"/>
                  </a:cubicBezTo>
                  <a:cubicBezTo>
                    <a:pt x="253" y="132"/>
                    <a:pt x="250" y="108"/>
                    <a:pt x="244" y="90"/>
                  </a:cubicBezTo>
                  <a:cubicBezTo>
                    <a:pt x="238" y="73"/>
                    <a:pt x="229" y="60"/>
                    <a:pt x="216" y="52"/>
                  </a:cubicBezTo>
                  <a:cubicBezTo>
                    <a:pt x="204" y="44"/>
                    <a:pt x="187" y="40"/>
                    <a:pt x="166" y="40"/>
                  </a:cubicBezTo>
                  <a:cubicBezTo>
                    <a:pt x="143" y="40"/>
                    <a:pt x="125" y="46"/>
                    <a:pt x="111" y="58"/>
                  </a:cubicBezTo>
                  <a:cubicBezTo>
                    <a:pt x="97" y="70"/>
                    <a:pt x="87" y="88"/>
                    <a:pt x="80" y="111"/>
                  </a:cubicBezTo>
                  <a:cubicBezTo>
                    <a:pt x="22" y="111"/>
                    <a:pt x="22" y="111"/>
                    <a:pt x="22" y="111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50" y="40"/>
                    <a:pt x="74" y="29"/>
                    <a:pt x="92" y="22"/>
                  </a:cubicBezTo>
                  <a:cubicBezTo>
                    <a:pt x="111" y="16"/>
                    <a:pt x="130" y="10"/>
                    <a:pt x="148" y="6"/>
                  </a:cubicBezTo>
                  <a:cubicBezTo>
                    <a:pt x="167" y="2"/>
                    <a:pt x="186" y="0"/>
                    <a:pt x="205" y="0"/>
                  </a:cubicBezTo>
                  <a:cubicBezTo>
                    <a:pt x="234" y="0"/>
                    <a:pt x="257" y="5"/>
                    <a:pt x="275" y="14"/>
                  </a:cubicBezTo>
                  <a:cubicBezTo>
                    <a:pt x="292" y="23"/>
                    <a:pt x="305" y="37"/>
                    <a:pt x="314" y="56"/>
                  </a:cubicBezTo>
                  <a:cubicBezTo>
                    <a:pt x="323" y="75"/>
                    <a:pt x="327" y="104"/>
                    <a:pt x="327" y="142"/>
                  </a:cubicBezTo>
                  <a:cubicBezTo>
                    <a:pt x="327" y="294"/>
                    <a:pt x="327" y="294"/>
                    <a:pt x="327" y="294"/>
                  </a:cubicBezTo>
                  <a:cubicBezTo>
                    <a:pt x="327" y="316"/>
                    <a:pt x="327" y="331"/>
                    <a:pt x="328" y="340"/>
                  </a:cubicBezTo>
                  <a:cubicBezTo>
                    <a:pt x="328" y="349"/>
                    <a:pt x="329" y="357"/>
                    <a:pt x="330" y="365"/>
                  </a:cubicBezTo>
                  <a:cubicBezTo>
                    <a:pt x="332" y="372"/>
                    <a:pt x="334" y="378"/>
                    <a:pt x="337" y="383"/>
                  </a:cubicBezTo>
                  <a:cubicBezTo>
                    <a:pt x="340" y="387"/>
                    <a:pt x="344" y="391"/>
                    <a:pt x="350" y="395"/>
                  </a:cubicBezTo>
                  <a:cubicBezTo>
                    <a:pt x="356" y="398"/>
                    <a:pt x="365" y="401"/>
                    <a:pt x="378" y="405"/>
                  </a:cubicBezTo>
                  <a:cubicBezTo>
                    <a:pt x="378" y="426"/>
                    <a:pt x="378" y="426"/>
                    <a:pt x="378" y="426"/>
                  </a:cubicBezTo>
                  <a:cubicBezTo>
                    <a:pt x="258" y="426"/>
                    <a:pt x="258" y="426"/>
                    <a:pt x="258" y="426"/>
                  </a:cubicBezTo>
                  <a:lnTo>
                    <a:pt x="260" y="363"/>
                  </a:lnTo>
                  <a:close/>
                  <a:moveTo>
                    <a:pt x="253" y="227"/>
                  </a:moveTo>
                  <a:cubicBezTo>
                    <a:pt x="193" y="227"/>
                    <a:pt x="149" y="235"/>
                    <a:pt x="119" y="250"/>
                  </a:cubicBezTo>
                  <a:cubicBezTo>
                    <a:pt x="90" y="265"/>
                    <a:pt x="75" y="288"/>
                    <a:pt x="75" y="319"/>
                  </a:cubicBezTo>
                  <a:cubicBezTo>
                    <a:pt x="75" y="335"/>
                    <a:pt x="79" y="349"/>
                    <a:pt x="85" y="358"/>
                  </a:cubicBezTo>
                  <a:cubicBezTo>
                    <a:pt x="92" y="368"/>
                    <a:pt x="101" y="375"/>
                    <a:pt x="111" y="378"/>
                  </a:cubicBezTo>
                  <a:cubicBezTo>
                    <a:pt x="121" y="382"/>
                    <a:pt x="133" y="384"/>
                    <a:pt x="147" y="384"/>
                  </a:cubicBezTo>
                  <a:cubicBezTo>
                    <a:pt x="167" y="384"/>
                    <a:pt x="185" y="379"/>
                    <a:pt x="201" y="369"/>
                  </a:cubicBezTo>
                  <a:cubicBezTo>
                    <a:pt x="217" y="360"/>
                    <a:pt x="230" y="347"/>
                    <a:pt x="239" y="332"/>
                  </a:cubicBezTo>
                  <a:cubicBezTo>
                    <a:pt x="248" y="318"/>
                    <a:pt x="253" y="303"/>
                    <a:pt x="253" y="288"/>
                  </a:cubicBezTo>
                  <a:lnTo>
                    <a:pt x="253" y="22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10" name="Oval 212">
              <a:extLst>
                <a:ext uri="{FF2B5EF4-FFF2-40B4-BE49-F238E27FC236}">
                  <a16:creationId xmlns:a16="http://schemas.microsoft.com/office/drawing/2014/main" id="{C8B37283-53B4-41D0-DB74-5D2D31CEAF2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950322" y="3632603"/>
              <a:ext cx="24200" cy="24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11" name="Oval 213">
              <a:extLst>
                <a:ext uri="{FF2B5EF4-FFF2-40B4-BE49-F238E27FC236}">
                  <a16:creationId xmlns:a16="http://schemas.microsoft.com/office/drawing/2014/main" id="{2852C580-57EB-6EBE-7F82-6F1F59E961B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105308" y="3632603"/>
              <a:ext cx="24715" cy="24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12" name="Oval 214">
              <a:extLst>
                <a:ext uri="{FF2B5EF4-FFF2-40B4-BE49-F238E27FC236}">
                  <a16:creationId xmlns:a16="http://schemas.microsoft.com/office/drawing/2014/main" id="{A8D4F5FD-BCFA-0E42-ECCD-1354701728E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950322" y="3777293"/>
              <a:ext cx="24200" cy="24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13" name="Oval 215">
              <a:extLst>
                <a:ext uri="{FF2B5EF4-FFF2-40B4-BE49-F238E27FC236}">
                  <a16:creationId xmlns:a16="http://schemas.microsoft.com/office/drawing/2014/main" id="{ABE22274-064F-4536-723F-9ED6E2BB8CA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105308" y="3777293"/>
              <a:ext cx="24715" cy="24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14" name="Rectangle 216">
              <a:extLst>
                <a:ext uri="{FF2B5EF4-FFF2-40B4-BE49-F238E27FC236}">
                  <a16:creationId xmlns:a16="http://schemas.microsoft.com/office/drawing/2014/main" id="{1E31C63D-5FE0-76BD-D33A-387ED5380DD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982245" y="3664527"/>
              <a:ext cx="92168" cy="66423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15" name="Rectangle 217">
              <a:extLst>
                <a:ext uri="{FF2B5EF4-FFF2-40B4-BE49-F238E27FC236}">
                  <a16:creationId xmlns:a16="http://schemas.microsoft.com/office/drawing/2014/main" id="{63F22DE2-2E35-2786-53DC-0A88A832F38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005931" y="3703661"/>
              <a:ext cx="92168" cy="66423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16" name="Line 587">
              <a:extLst>
                <a:ext uri="{FF2B5EF4-FFF2-40B4-BE49-F238E27FC236}">
                  <a16:creationId xmlns:a16="http://schemas.microsoft.com/office/drawing/2014/main" id="{A6A2B5A4-62CD-8DB9-141A-00D4119A665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962678" y="3670192"/>
              <a:ext cx="0" cy="93714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17" name="Line 588">
              <a:extLst>
                <a:ext uri="{FF2B5EF4-FFF2-40B4-BE49-F238E27FC236}">
                  <a16:creationId xmlns:a16="http://schemas.microsoft.com/office/drawing/2014/main" id="{E7A19D30-B599-8271-758A-C8AB01B2DED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117665" y="3670192"/>
              <a:ext cx="0" cy="93714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18" name="Line 589">
              <a:extLst>
                <a:ext uri="{FF2B5EF4-FFF2-40B4-BE49-F238E27FC236}">
                  <a16:creationId xmlns:a16="http://schemas.microsoft.com/office/drawing/2014/main" id="{1D2A2722-9CB9-FB95-E563-543E189057C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>
              <a:off x="6993058" y="3644962"/>
              <a:ext cx="94228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19" name="Line 590">
              <a:extLst>
                <a:ext uri="{FF2B5EF4-FFF2-40B4-BE49-F238E27FC236}">
                  <a16:creationId xmlns:a16="http://schemas.microsoft.com/office/drawing/2014/main" id="{8378C0EC-7255-E1A3-069F-FE558A0564E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>
              <a:off x="6993057" y="3789393"/>
              <a:ext cx="94228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20" name="Freeform 591">
              <a:extLst>
                <a:ext uri="{FF2B5EF4-FFF2-40B4-BE49-F238E27FC236}">
                  <a16:creationId xmlns:a16="http://schemas.microsoft.com/office/drawing/2014/main" id="{E06741E4-A950-9611-3A46-8439D6133F9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41900" y="3674829"/>
              <a:ext cx="129754" cy="93712"/>
            </a:xfrm>
            <a:custGeom>
              <a:avLst/>
              <a:gdLst>
                <a:gd name="T0" fmla="*/ 65 w 252"/>
                <a:gd name="T1" fmla="*/ 182 h 182"/>
                <a:gd name="T2" fmla="*/ 0 w 252"/>
                <a:gd name="T3" fmla="*/ 182 h 182"/>
                <a:gd name="T4" fmla="*/ 0 w 252"/>
                <a:gd name="T5" fmla="*/ 0 h 182"/>
                <a:gd name="T6" fmla="*/ 252 w 252"/>
                <a:gd name="T7" fmla="*/ 0 h 182"/>
                <a:gd name="T8" fmla="*/ 252 w 252"/>
                <a:gd name="T9" fmla="*/ 10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82">
                  <a:moveTo>
                    <a:pt x="65" y="182"/>
                  </a:moveTo>
                  <a:lnTo>
                    <a:pt x="0" y="182"/>
                  </a:lnTo>
                  <a:lnTo>
                    <a:pt x="0" y="0"/>
                  </a:lnTo>
                  <a:lnTo>
                    <a:pt x="252" y="0"/>
                  </a:lnTo>
                  <a:lnTo>
                    <a:pt x="252" y="108"/>
                  </a:ln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21" name="Rectangle 206">
              <a:extLst>
                <a:ext uri="{FF2B5EF4-FFF2-40B4-BE49-F238E27FC236}">
                  <a16:creationId xmlns:a16="http://schemas.microsoft.com/office/drawing/2014/main" id="{EB39416E-903C-B176-2496-A850FCCE2D4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75368" y="3730442"/>
              <a:ext cx="129239" cy="93197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22" name="Line 593">
              <a:extLst>
                <a:ext uri="{FF2B5EF4-FFF2-40B4-BE49-F238E27FC236}">
                  <a16:creationId xmlns:a16="http://schemas.microsoft.com/office/drawing/2014/main" id="{4D3FCA14-2EC3-583F-5DB0-FAA528DE45B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V="1">
              <a:off x="5706776" y="3644969"/>
              <a:ext cx="0" cy="29864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23" name="Oval 208">
              <a:extLst>
                <a:ext uri="{FF2B5EF4-FFF2-40B4-BE49-F238E27FC236}">
                  <a16:creationId xmlns:a16="http://schemas.microsoft.com/office/drawing/2014/main" id="{836C1ED3-9DD1-64C9-62F9-8DB03524640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94419" y="3632603"/>
              <a:ext cx="24715" cy="24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24" name="Oval 209">
              <a:extLst>
                <a:ext uri="{FF2B5EF4-FFF2-40B4-BE49-F238E27FC236}">
                  <a16:creationId xmlns:a16="http://schemas.microsoft.com/office/drawing/2014/main" id="{A6EC3605-53F9-E065-072C-056A9290BD9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30056" y="3662982"/>
              <a:ext cx="24200" cy="236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25" name="Oval 210">
              <a:extLst>
                <a:ext uri="{FF2B5EF4-FFF2-40B4-BE49-F238E27FC236}">
                  <a16:creationId xmlns:a16="http://schemas.microsoft.com/office/drawing/2014/main" id="{CE953986-0BC7-B63D-79E7-662AF59A001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759297" y="3662980"/>
              <a:ext cx="24200" cy="236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26" name="Oval 211">
              <a:extLst>
                <a:ext uri="{FF2B5EF4-FFF2-40B4-BE49-F238E27FC236}">
                  <a16:creationId xmlns:a16="http://schemas.microsoft.com/office/drawing/2014/main" id="{54A28BA7-2BC6-C1E2-6FAB-B56870D7E71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30051" y="3756188"/>
              <a:ext cx="24200" cy="2471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27" name="Freeform 598">
              <a:extLst>
                <a:ext uri="{FF2B5EF4-FFF2-40B4-BE49-F238E27FC236}">
                  <a16:creationId xmlns:a16="http://schemas.microsoft.com/office/drawing/2014/main" id="{50C00BB1-7FE6-4C34-A3B5-41AECEB7BCC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309781" y="3632603"/>
              <a:ext cx="129754" cy="93712"/>
            </a:xfrm>
            <a:custGeom>
              <a:avLst/>
              <a:gdLst>
                <a:gd name="T0" fmla="*/ 65 w 252"/>
                <a:gd name="T1" fmla="*/ 182 h 182"/>
                <a:gd name="T2" fmla="*/ 0 w 252"/>
                <a:gd name="T3" fmla="*/ 182 h 182"/>
                <a:gd name="T4" fmla="*/ 0 w 252"/>
                <a:gd name="T5" fmla="*/ 0 h 182"/>
                <a:gd name="T6" fmla="*/ 252 w 252"/>
                <a:gd name="T7" fmla="*/ 0 h 182"/>
                <a:gd name="T8" fmla="*/ 252 w 252"/>
                <a:gd name="T9" fmla="*/ 10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82">
                  <a:moveTo>
                    <a:pt x="65" y="182"/>
                  </a:moveTo>
                  <a:lnTo>
                    <a:pt x="0" y="182"/>
                  </a:lnTo>
                  <a:lnTo>
                    <a:pt x="0" y="0"/>
                  </a:lnTo>
                  <a:lnTo>
                    <a:pt x="252" y="0"/>
                  </a:lnTo>
                  <a:lnTo>
                    <a:pt x="252" y="108"/>
                  </a:ln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28" name="Line 599">
              <a:extLst>
                <a:ext uri="{FF2B5EF4-FFF2-40B4-BE49-F238E27FC236}">
                  <a16:creationId xmlns:a16="http://schemas.microsoft.com/office/drawing/2014/main" id="{43E39A70-BF40-C30F-ABB0-8A3FA5EB089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V="1">
              <a:off x="4407612" y="3658348"/>
              <a:ext cx="0" cy="29864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29" name="Rectangle 199">
              <a:extLst>
                <a:ext uri="{FF2B5EF4-FFF2-40B4-BE49-F238E27FC236}">
                  <a16:creationId xmlns:a16="http://schemas.microsoft.com/office/drawing/2014/main" id="{51B1D59E-4A00-5FA7-1C6A-93E07C4E580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343250" y="3688213"/>
              <a:ext cx="129239" cy="93712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30" name="Oval 200">
              <a:extLst>
                <a:ext uri="{FF2B5EF4-FFF2-40B4-BE49-F238E27FC236}">
                  <a16:creationId xmlns:a16="http://schemas.microsoft.com/office/drawing/2014/main" id="{B7C43F68-7287-D714-F7E6-B90DEF5B6EE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395770" y="3645995"/>
              <a:ext cx="24200" cy="24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31" name="Oval 201">
              <a:extLst>
                <a:ext uri="{FF2B5EF4-FFF2-40B4-BE49-F238E27FC236}">
                  <a16:creationId xmlns:a16="http://schemas.microsoft.com/office/drawing/2014/main" id="{02CC1298-9C29-EB90-A1B9-4699DC098EC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330891" y="3676374"/>
              <a:ext cx="24200" cy="236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32" name="Oval 202">
              <a:extLst>
                <a:ext uri="{FF2B5EF4-FFF2-40B4-BE49-F238E27FC236}">
                  <a16:creationId xmlns:a16="http://schemas.microsoft.com/office/drawing/2014/main" id="{23B3AF9D-16BC-0A79-4F70-8FBB2DEFCBD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460131" y="3676366"/>
              <a:ext cx="24716" cy="2368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33" name="Oval 203">
              <a:extLst>
                <a:ext uri="{FF2B5EF4-FFF2-40B4-BE49-F238E27FC236}">
                  <a16:creationId xmlns:a16="http://schemas.microsoft.com/office/drawing/2014/main" id="{D52E54F2-6A18-E952-4320-DF6955ED68E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460131" y="3769530"/>
              <a:ext cx="24716" cy="24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34" name="Oval 204">
              <a:extLst>
                <a:ext uri="{FF2B5EF4-FFF2-40B4-BE49-F238E27FC236}">
                  <a16:creationId xmlns:a16="http://schemas.microsoft.com/office/drawing/2014/main" id="{87A7BAC2-1118-BD50-F2C4-15FAEE5CCC3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330884" y="3769572"/>
              <a:ext cx="24200" cy="24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35" name="Rectangle 191">
              <a:extLst>
                <a:ext uri="{FF2B5EF4-FFF2-40B4-BE49-F238E27FC236}">
                  <a16:creationId xmlns:a16="http://schemas.microsoft.com/office/drawing/2014/main" id="{8EDFD9B5-D639-DEE4-875A-7D46C98279F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989509" y="4122063"/>
              <a:ext cx="279812" cy="164252"/>
            </a:xfrm>
            <a:prstGeom prst="roundRect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Shift</a:t>
              </a:r>
            </a:p>
          </p:txBody>
        </p:sp>
        <p:sp>
          <p:nvSpPr>
            <p:cNvPr id="136" name="Rectangle 192">
              <a:extLst>
                <a:ext uri="{FF2B5EF4-FFF2-40B4-BE49-F238E27FC236}">
                  <a16:creationId xmlns:a16="http://schemas.microsoft.com/office/drawing/2014/main" id="{4F86FFF7-1FB6-8162-15F2-D039EA1DBE8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309998" y="4122063"/>
              <a:ext cx="212089" cy="164252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F3</a:t>
              </a:r>
            </a:p>
          </p:txBody>
        </p:sp>
        <p:sp>
          <p:nvSpPr>
            <p:cNvPr id="137" name="Rectangle 95">
              <a:extLst>
                <a:ext uri="{FF2B5EF4-FFF2-40B4-BE49-F238E27FC236}">
                  <a16:creationId xmlns:a16="http://schemas.microsoft.com/office/drawing/2014/main" id="{7535ED41-E692-0E58-872E-A07AA71050E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309781" y="4122062"/>
              <a:ext cx="260737" cy="164252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Tab</a:t>
              </a:r>
            </a:p>
          </p:txBody>
        </p:sp>
        <p:sp>
          <p:nvSpPr>
            <p:cNvPr id="138" name="Rectangle 189">
              <a:extLst>
                <a:ext uri="{FF2B5EF4-FFF2-40B4-BE49-F238E27FC236}">
                  <a16:creationId xmlns:a16="http://schemas.microsoft.com/office/drawing/2014/main" id="{D0219F45-DA72-6C63-D564-F4B8FC83909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30051" y="4122063"/>
              <a:ext cx="279812" cy="164252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Shift</a:t>
              </a:r>
            </a:p>
          </p:txBody>
        </p:sp>
        <p:sp>
          <p:nvSpPr>
            <p:cNvPr id="139" name="Rectangle 190">
              <a:extLst>
                <a:ext uri="{FF2B5EF4-FFF2-40B4-BE49-F238E27FC236}">
                  <a16:creationId xmlns:a16="http://schemas.microsoft.com/office/drawing/2014/main" id="{A05EA894-8352-2B6A-0542-0A1C0C09B16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950540" y="4122062"/>
              <a:ext cx="260737" cy="164252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Tab</a:t>
              </a:r>
            </a:p>
          </p:txBody>
        </p:sp>
        <p:sp>
          <p:nvSpPr>
            <p:cNvPr id="140" name="Rectangle 187">
              <a:extLst>
                <a:ext uri="{FF2B5EF4-FFF2-40B4-BE49-F238E27FC236}">
                  <a16:creationId xmlns:a16="http://schemas.microsoft.com/office/drawing/2014/main" id="{8DEC9819-0EFF-2DBE-D425-74CF1677C22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950322" y="4122063"/>
              <a:ext cx="265505" cy="164252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Strg</a:t>
              </a:r>
            </a:p>
          </p:txBody>
        </p:sp>
        <p:sp>
          <p:nvSpPr>
            <p:cNvPr id="141" name="Rectangle 188">
              <a:extLst>
                <a:ext uri="{FF2B5EF4-FFF2-40B4-BE49-F238E27FC236}">
                  <a16:creationId xmlns:a16="http://schemas.microsoft.com/office/drawing/2014/main" id="{2A1BD2AE-9C18-0C1A-0E87-72AAA0830D8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248328" y="4122062"/>
              <a:ext cx="176353" cy="164252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A</a:t>
              </a:r>
            </a:p>
          </p:txBody>
        </p:sp>
        <p:sp>
          <p:nvSpPr>
            <p:cNvPr id="142" name="Rectangle 183">
              <a:extLst>
                <a:ext uri="{FF2B5EF4-FFF2-40B4-BE49-F238E27FC236}">
                  <a16:creationId xmlns:a16="http://schemas.microsoft.com/office/drawing/2014/main" id="{3B470FD1-C68B-DE39-2162-5FBDE446E1D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669238" y="3312209"/>
              <a:ext cx="265505" cy="164252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Strg</a:t>
              </a:r>
            </a:p>
          </p:txBody>
        </p:sp>
        <p:sp>
          <p:nvSpPr>
            <p:cNvPr id="143" name="Rectangle 184">
              <a:extLst>
                <a:ext uri="{FF2B5EF4-FFF2-40B4-BE49-F238E27FC236}">
                  <a16:creationId xmlns:a16="http://schemas.microsoft.com/office/drawing/2014/main" id="{058467CA-D5A4-0530-83E5-74BD203753F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967244" y="3312209"/>
              <a:ext cx="176353" cy="164252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144" name="Rectangle 181">
              <a:extLst>
                <a:ext uri="{FF2B5EF4-FFF2-40B4-BE49-F238E27FC236}">
                  <a16:creationId xmlns:a16="http://schemas.microsoft.com/office/drawing/2014/main" id="{CDB9BF55-F47C-F276-04A9-218D404C60F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989509" y="3312209"/>
              <a:ext cx="265505" cy="164252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Strg</a:t>
              </a:r>
            </a:p>
          </p:txBody>
        </p:sp>
        <p:sp>
          <p:nvSpPr>
            <p:cNvPr id="145" name="Rectangle 182">
              <a:extLst>
                <a:ext uri="{FF2B5EF4-FFF2-40B4-BE49-F238E27FC236}">
                  <a16:creationId xmlns:a16="http://schemas.microsoft.com/office/drawing/2014/main" id="{2C8F21EF-9280-6CB9-0C49-1EB3E81B5B7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287515" y="3312209"/>
              <a:ext cx="171410" cy="164252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V</a:t>
              </a:r>
            </a:p>
          </p:txBody>
        </p:sp>
        <p:sp>
          <p:nvSpPr>
            <p:cNvPr id="146" name="Rectangle 179">
              <a:extLst>
                <a:ext uri="{FF2B5EF4-FFF2-40B4-BE49-F238E27FC236}">
                  <a16:creationId xmlns:a16="http://schemas.microsoft.com/office/drawing/2014/main" id="{136358E2-9BA9-F643-61CA-A4E018F9D01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309781" y="3312209"/>
              <a:ext cx="265505" cy="164252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Strg</a:t>
              </a:r>
            </a:p>
          </p:txBody>
        </p:sp>
        <p:sp>
          <p:nvSpPr>
            <p:cNvPr id="147" name="Rectangle 180">
              <a:extLst>
                <a:ext uri="{FF2B5EF4-FFF2-40B4-BE49-F238E27FC236}">
                  <a16:creationId xmlns:a16="http://schemas.microsoft.com/office/drawing/2014/main" id="{B85023AA-AB8C-FBFD-1DC3-FA259A38672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607787" y="3312209"/>
              <a:ext cx="166467" cy="164252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L</a:t>
              </a:r>
            </a:p>
          </p:txBody>
        </p:sp>
        <p:sp>
          <p:nvSpPr>
            <p:cNvPr id="148" name="Rectangle 177">
              <a:extLst>
                <a:ext uri="{FF2B5EF4-FFF2-40B4-BE49-F238E27FC236}">
                  <a16:creationId xmlns:a16="http://schemas.microsoft.com/office/drawing/2014/main" id="{88895426-1692-207F-C796-0A3D42586BE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30051" y="3312209"/>
              <a:ext cx="265505" cy="164252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Strg</a:t>
              </a:r>
            </a:p>
          </p:txBody>
        </p:sp>
        <p:sp>
          <p:nvSpPr>
            <p:cNvPr id="149" name="Rectangle 178">
              <a:extLst>
                <a:ext uri="{FF2B5EF4-FFF2-40B4-BE49-F238E27FC236}">
                  <a16:creationId xmlns:a16="http://schemas.microsoft.com/office/drawing/2014/main" id="{A0C8715F-D156-505F-5083-C6CF8250A71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928057" y="3312209"/>
              <a:ext cx="171410" cy="164252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E</a:t>
              </a:r>
            </a:p>
          </p:txBody>
        </p:sp>
        <p:sp>
          <p:nvSpPr>
            <p:cNvPr id="150" name="Rectangle 175">
              <a:extLst>
                <a:ext uri="{FF2B5EF4-FFF2-40B4-BE49-F238E27FC236}">
                  <a16:creationId xmlns:a16="http://schemas.microsoft.com/office/drawing/2014/main" id="{9DB72C5A-C838-17D4-CC8D-F3E1B9B8C8F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950322" y="3312209"/>
              <a:ext cx="265505" cy="164252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Strg</a:t>
              </a:r>
            </a:p>
          </p:txBody>
        </p:sp>
        <p:sp>
          <p:nvSpPr>
            <p:cNvPr id="151" name="Rectangle 176">
              <a:extLst>
                <a:ext uri="{FF2B5EF4-FFF2-40B4-BE49-F238E27FC236}">
                  <a16:creationId xmlns:a16="http://schemas.microsoft.com/office/drawing/2014/main" id="{6C84F73B-DB36-476C-BD40-1670C3E457B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248328" y="3312209"/>
              <a:ext cx="176353" cy="164252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152" name="Rectangle 173">
              <a:extLst>
                <a:ext uri="{FF2B5EF4-FFF2-40B4-BE49-F238E27FC236}">
                  <a16:creationId xmlns:a16="http://schemas.microsoft.com/office/drawing/2014/main" id="{00373F45-2686-0B9C-92C9-F629B062049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950322" y="2502354"/>
              <a:ext cx="265505" cy="164252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Strg</a:t>
              </a:r>
            </a:p>
          </p:txBody>
        </p:sp>
        <p:sp>
          <p:nvSpPr>
            <p:cNvPr id="153" name="Rectangle 174">
              <a:extLst>
                <a:ext uri="{FF2B5EF4-FFF2-40B4-BE49-F238E27FC236}">
                  <a16:creationId xmlns:a16="http://schemas.microsoft.com/office/drawing/2014/main" id="{D0BEA80C-B290-0D74-3C80-0E74AE3374A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248328" y="2502354"/>
              <a:ext cx="166467" cy="164252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F</a:t>
              </a:r>
            </a:p>
          </p:txBody>
        </p:sp>
        <p:sp>
          <p:nvSpPr>
            <p:cNvPr id="154" name="Rectangle 170">
              <a:extLst>
                <a:ext uri="{FF2B5EF4-FFF2-40B4-BE49-F238E27FC236}">
                  <a16:creationId xmlns:a16="http://schemas.microsoft.com/office/drawing/2014/main" id="{DFC009E4-A204-A9BA-1700-EDC6ED9A44A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309781" y="2502354"/>
              <a:ext cx="265505" cy="164252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Strg</a:t>
              </a:r>
            </a:p>
          </p:txBody>
        </p:sp>
        <p:sp>
          <p:nvSpPr>
            <p:cNvPr id="155" name="Rectangle 171">
              <a:extLst>
                <a:ext uri="{FF2B5EF4-FFF2-40B4-BE49-F238E27FC236}">
                  <a16:creationId xmlns:a16="http://schemas.microsoft.com/office/drawing/2014/main" id="{4D0EF1C0-6F27-7954-8AE5-7F1B52A013E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607787" y="2502354"/>
              <a:ext cx="279812" cy="164252"/>
            </a:xfrm>
            <a:prstGeom prst="roundRect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Shift</a:t>
              </a:r>
            </a:p>
          </p:txBody>
        </p:sp>
        <p:sp>
          <p:nvSpPr>
            <p:cNvPr id="156" name="Rectangle 172">
              <a:extLst>
                <a:ext uri="{FF2B5EF4-FFF2-40B4-BE49-F238E27FC236}">
                  <a16:creationId xmlns:a16="http://schemas.microsoft.com/office/drawing/2014/main" id="{018E7D9E-C36E-114C-288A-A16957BCD90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928276" y="2502354"/>
              <a:ext cx="176353" cy="164252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H</a:t>
              </a:r>
            </a:p>
          </p:txBody>
        </p:sp>
        <p:sp>
          <p:nvSpPr>
            <p:cNvPr id="157" name="Rectangle 168">
              <a:extLst>
                <a:ext uri="{FF2B5EF4-FFF2-40B4-BE49-F238E27FC236}">
                  <a16:creationId xmlns:a16="http://schemas.microsoft.com/office/drawing/2014/main" id="{037539A2-8A55-60BC-9740-4D03B754F0D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989509" y="2502354"/>
              <a:ext cx="265505" cy="164252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Strg</a:t>
              </a:r>
            </a:p>
          </p:txBody>
        </p:sp>
        <p:sp>
          <p:nvSpPr>
            <p:cNvPr id="158" name="Rectangle 169">
              <a:extLst>
                <a:ext uri="{FF2B5EF4-FFF2-40B4-BE49-F238E27FC236}">
                  <a16:creationId xmlns:a16="http://schemas.microsoft.com/office/drawing/2014/main" id="{BE1E88FF-D905-6C5E-C421-F0B2C0FEABD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608004" y="2502354"/>
              <a:ext cx="179697" cy="164252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G</a:t>
              </a:r>
            </a:p>
          </p:txBody>
        </p:sp>
        <p:sp>
          <p:nvSpPr>
            <p:cNvPr id="159" name="Rectangle 165">
              <a:extLst>
                <a:ext uri="{FF2B5EF4-FFF2-40B4-BE49-F238E27FC236}">
                  <a16:creationId xmlns:a16="http://schemas.microsoft.com/office/drawing/2014/main" id="{FBD1BA17-F7A2-17C1-950A-7FCEFA2B334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669238" y="2502354"/>
              <a:ext cx="265505" cy="164252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Strg</a:t>
              </a:r>
            </a:p>
          </p:txBody>
        </p:sp>
        <p:sp>
          <p:nvSpPr>
            <p:cNvPr id="160" name="Rectangle 166">
              <a:extLst>
                <a:ext uri="{FF2B5EF4-FFF2-40B4-BE49-F238E27FC236}">
                  <a16:creationId xmlns:a16="http://schemas.microsoft.com/office/drawing/2014/main" id="{42CE02BD-07B7-C293-FA0E-6FA920215A4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967244" y="2502354"/>
              <a:ext cx="279812" cy="164252"/>
            </a:xfrm>
            <a:prstGeom prst="roundRect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Shift</a:t>
              </a:r>
            </a:p>
          </p:txBody>
        </p:sp>
        <p:sp>
          <p:nvSpPr>
            <p:cNvPr id="161" name="Rectangle 167">
              <a:extLst>
                <a:ext uri="{FF2B5EF4-FFF2-40B4-BE49-F238E27FC236}">
                  <a16:creationId xmlns:a16="http://schemas.microsoft.com/office/drawing/2014/main" id="{87FDE3EE-23B9-54EE-2D93-71337C148C5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287733" y="2502354"/>
              <a:ext cx="171410" cy="164252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V</a:t>
              </a:r>
            </a:p>
          </p:txBody>
        </p:sp>
        <p:sp>
          <p:nvSpPr>
            <p:cNvPr id="162" name="Rectangle 185">
              <a:extLst>
                <a:ext uri="{FF2B5EF4-FFF2-40B4-BE49-F238E27FC236}">
                  <a16:creationId xmlns:a16="http://schemas.microsoft.com/office/drawing/2014/main" id="{EAE8F008-0C19-F4BA-F9C3-5E8EC7FC4B0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48967" y="3312209"/>
              <a:ext cx="265505" cy="164252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Strg</a:t>
              </a:r>
            </a:p>
          </p:txBody>
        </p:sp>
        <p:sp>
          <p:nvSpPr>
            <p:cNvPr id="163" name="Rectangle 186">
              <a:extLst>
                <a:ext uri="{FF2B5EF4-FFF2-40B4-BE49-F238E27FC236}">
                  <a16:creationId xmlns:a16="http://schemas.microsoft.com/office/drawing/2014/main" id="{AD2EC61C-291C-0474-44DD-575621AF36F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46973" y="3312209"/>
              <a:ext cx="171410" cy="164252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X</a:t>
              </a:r>
            </a:p>
          </p:txBody>
        </p:sp>
        <p:sp>
          <p:nvSpPr>
            <p:cNvPr id="164" name="Rectangle 151">
              <a:extLst>
                <a:ext uri="{FF2B5EF4-FFF2-40B4-BE49-F238E27FC236}">
                  <a16:creationId xmlns:a16="http://schemas.microsoft.com/office/drawing/2014/main" id="{D4DD64EC-AB8E-1482-642A-A8C7F7762FD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48966" y="2502354"/>
              <a:ext cx="265505" cy="164252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Strg</a:t>
              </a:r>
            </a:p>
          </p:txBody>
        </p:sp>
        <p:sp>
          <p:nvSpPr>
            <p:cNvPr id="165" name="Rectangle 163">
              <a:extLst>
                <a:ext uri="{FF2B5EF4-FFF2-40B4-BE49-F238E27FC236}">
                  <a16:creationId xmlns:a16="http://schemas.microsoft.com/office/drawing/2014/main" id="{5A05B7EE-4A70-2BDA-4E93-86C862E54B5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46972" y="2502354"/>
              <a:ext cx="279812" cy="164252"/>
            </a:xfrm>
            <a:prstGeom prst="roundRect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Shift</a:t>
              </a:r>
            </a:p>
          </p:txBody>
        </p:sp>
        <p:sp>
          <p:nvSpPr>
            <p:cNvPr id="166" name="Rectangle 164">
              <a:extLst>
                <a:ext uri="{FF2B5EF4-FFF2-40B4-BE49-F238E27FC236}">
                  <a16:creationId xmlns:a16="http://schemas.microsoft.com/office/drawing/2014/main" id="{B01723EE-F14E-E553-8E4C-C2CCF984F2B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67461" y="2502354"/>
              <a:ext cx="176353" cy="164252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167" name="Rectangle 109">
              <a:extLst>
                <a:ext uri="{FF2B5EF4-FFF2-40B4-BE49-F238E27FC236}">
                  <a16:creationId xmlns:a16="http://schemas.microsoft.com/office/drawing/2014/main" id="{0D951F19-419B-211A-BEEB-35FC500C110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48966" y="1692504"/>
              <a:ext cx="212089" cy="164252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F5</a:t>
              </a:r>
            </a:p>
          </p:txBody>
        </p:sp>
        <p:sp>
          <p:nvSpPr>
            <p:cNvPr id="168" name="Rectangle 149">
              <a:extLst>
                <a:ext uri="{FF2B5EF4-FFF2-40B4-BE49-F238E27FC236}">
                  <a16:creationId xmlns:a16="http://schemas.microsoft.com/office/drawing/2014/main" id="{D6C33DAD-BCBD-1EE1-22BD-49A18B422CA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669238" y="1699927"/>
              <a:ext cx="277254" cy="161381"/>
            </a:xfrm>
            <a:prstGeom prst="roundRect">
              <a:avLst>
                <a:gd name="adj" fmla="val 14153"/>
              </a:avLst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Shift</a:t>
              </a:r>
            </a:p>
          </p:txBody>
        </p:sp>
        <p:sp>
          <p:nvSpPr>
            <p:cNvPr id="169" name="Rectangle 150">
              <a:extLst>
                <a:ext uri="{FF2B5EF4-FFF2-40B4-BE49-F238E27FC236}">
                  <a16:creationId xmlns:a16="http://schemas.microsoft.com/office/drawing/2014/main" id="{C3F4424C-AF38-E1B5-2531-F73620DC17C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986771" y="1699927"/>
              <a:ext cx="208281" cy="161381"/>
            </a:xfrm>
            <a:prstGeom prst="roundRect">
              <a:avLst>
                <a:gd name="adj" fmla="val 14153"/>
              </a:avLst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F5</a:t>
              </a:r>
            </a:p>
          </p:txBody>
        </p:sp>
        <p:sp>
          <p:nvSpPr>
            <p:cNvPr id="170" name="Rectangle 147">
              <a:extLst>
                <a:ext uri="{FF2B5EF4-FFF2-40B4-BE49-F238E27FC236}">
                  <a16:creationId xmlns:a16="http://schemas.microsoft.com/office/drawing/2014/main" id="{29326D0A-7918-3F6F-E810-9E4AB46E58E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989509" y="1699927"/>
              <a:ext cx="263079" cy="161381"/>
            </a:xfrm>
            <a:prstGeom prst="roundRect">
              <a:avLst>
                <a:gd name="adj" fmla="val 14153"/>
              </a:avLst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Strg</a:t>
              </a:r>
            </a:p>
          </p:txBody>
        </p:sp>
        <p:sp>
          <p:nvSpPr>
            <p:cNvPr id="171" name="Rectangle 148">
              <a:extLst>
                <a:ext uri="{FF2B5EF4-FFF2-40B4-BE49-F238E27FC236}">
                  <a16:creationId xmlns:a16="http://schemas.microsoft.com/office/drawing/2014/main" id="{8024EF37-C8F2-3F1E-A8EE-1EB3AF44317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284791" y="1699927"/>
              <a:ext cx="168387" cy="161381"/>
            </a:xfrm>
            <a:prstGeom prst="roundRect">
              <a:avLst>
                <a:gd name="adj" fmla="val 14153"/>
              </a:avLst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S</a:t>
              </a:r>
            </a:p>
          </p:txBody>
        </p:sp>
        <p:sp>
          <p:nvSpPr>
            <p:cNvPr id="172" name="Rectangle 144">
              <a:extLst>
                <a:ext uri="{FF2B5EF4-FFF2-40B4-BE49-F238E27FC236}">
                  <a16:creationId xmlns:a16="http://schemas.microsoft.com/office/drawing/2014/main" id="{63122F16-2CCB-D0DA-FBE5-FB3AFDBEA6A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309781" y="1697398"/>
              <a:ext cx="265505" cy="164252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Strg</a:t>
              </a:r>
            </a:p>
          </p:txBody>
        </p:sp>
        <p:sp>
          <p:nvSpPr>
            <p:cNvPr id="173" name="Rectangle 145">
              <a:extLst>
                <a:ext uri="{FF2B5EF4-FFF2-40B4-BE49-F238E27FC236}">
                  <a16:creationId xmlns:a16="http://schemas.microsoft.com/office/drawing/2014/main" id="{EE208422-A90E-2697-4253-1F9AB20B503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607787" y="1697398"/>
              <a:ext cx="279812" cy="164252"/>
            </a:xfrm>
            <a:prstGeom prst="roundRect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Shift</a:t>
              </a:r>
            </a:p>
          </p:txBody>
        </p:sp>
        <p:sp>
          <p:nvSpPr>
            <p:cNvPr id="174" name="Rectangle 146">
              <a:extLst>
                <a:ext uri="{FF2B5EF4-FFF2-40B4-BE49-F238E27FC236}">
                  <a16:creationId xmlns:a16="http://schemas.microsoft.com/office/drawing/2014/main" id="{0F8F52B0-DC93-D2FC-73C5-9DD245EF81C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928276" y="1697398"/>
              <a:ext cx="171410" cy="164252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S</a:t>
              </a:r>
            </a:p>
          </p:txBody>
        </p:sp>
        <p:sp>
          <p:nvSpPr>
            <p:cNvPr id="175" name="Rectangle 142">
              <a:extLst>
                <a:ext uri="{FF2B5EF4-FFF2-40B4-BE49-F238E27FC236}">
                  <a16:creationId xmlns:a16="http://schemas.microsoft.com/office/drawing/2014/main" id="{3DBCFE29-4A07-0C65-C69E-4FD36AB17A4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30051" y="1697398"/>
              <a:ext cx="265505" cy="164252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Strg</a:t>
              </a:r>
            </a:p>
          </p:txBody>
        </p:sp>
        <p:sp>
          <p:nvSpPr>
            <p:cNvPr id="176" name="Rectangle 143">
              <a:extLst>
                <a:ext uri="{FF2B5EF4-FFF2-40B4-BE49-F238E27FC236}">
                  <a16:creationId xmlns:a16="http://schemas.microsoft.com/office/drawing/2014/main" id="{C14A49CD-2AA3-DF11-97B0-9912F3A6639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928057" y="1697399"/>
              <a:ext cx="166467" cy="164252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Z</a:t>
              </a:r>
            </a:p>
          </p:txBody>
        </p:sp>
        <p:sp>
          <p:nvSpPr>
            <p:cNvPr id="177" name="Rectangle 139">
              <a:extLst>
                <a:ext uri="{FF2B5EF4-FFF2-40B4-BE49-F238E27FC236}">
                  <a16:creationId xmlns:a16="http://schemas.microsoft.com/office/drawing/2014/main" id="{59916FF7-D49E-CB15-BBF8-D01EB961A62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950322" y="1697398"/>
              <a:ext cx="265505" cy="164252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Strg</a:t>
              </a:r>
            </a:p>
          </p:txBody>
        </p:sp>
        <p:sp>
          <p:nvSpPr>
            <p:cNvPr id="178" name="Rectangle 140">
              <a:extLst>
                <a:ext uri="{FF2B5EF4-FFF2-40B4-BE49-F238E27FC236}">
                  <a16:creationId xmlns:a16="http://schemas.microsoft.com/office/drawing/2014/main" id="{84E32B56-0164-13AA-69D6-0DEBE1A1AE5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248328" y="1697399"/>
              <a:ext cx="171410" cy="164252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Y</a:t>
              </a:r>
            </a:p>
          </p:txBody>
        </p:sp>
        <p:sp>
          <p:nvSpPr>
            <p:cNvPr id="179" name="Rectangle 135">
              <a:extLst>
                <a:ext uri="{FF2B5EF4-FFF2-40B4-BE49-F238E27FC236}">
                  <a16:creationId xmlns:a16="http://schemas.microsoft.com/office/drawing/2014/main" id="{3B8DC76C-FC4A-92AE-46A1-A8DB6F6E481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30051" y="2502361"/>
              <a:ext cx="265505" cy="164252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Strg</a:t>
              </a:r>
            </a:p>
          </p:txBody>
        </p:sp>
        <p:sp>
          <p:nvSpPr>
            <p:cNvPr id="180" name="Rectangle 137">
              <a:extLst>
                <a:ext uri="{FF2B5EF4-FFF2-40B4-BE49-F238E27FC236}">
                  <a16:creationId xmlns:a16="http://schemas.microsoft.com/office/drawing/2014/main" id="{F27AD87E-5E20-7C7C-00DA-1FEAF9B552D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928057" y="2503445"/>
              <a:ext cx="184597" cy="164252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   </a:t>
              </a:r>
            </a:p>
          </p:txBody>
        </p:sp>
        <p:sp>
          <p:nvSpPr>
            <p:cNvPr id="181" name="Freeform 6">
              <a:extLst>
                <a:ext uri="{FF2B5EF4-FFF2-40B4-BE49-F238E27FC236}">
                  <a16:creationId xmlns:a16="http://schemas.microsoft.com/office/drawing/2014/main" id="{7C1343F6-2551-A3F2-B7A5-2B285407529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001594" y="2525325"/>
              <a:ext cx="82118" cy="120494"/>
            </a:xfrm>
            <a:custGeom>
              <a:avLst/>
              <a:gdLst>
                <a:gd name="T0" fmla="*/ 223 w 261"/>
                <a:gd name="T1" fmla="*/ 38 h 384"/>
                <a:gd name="T2" fmla="*/ 130 w 261"/>
                <a:gd name="T3" fmla="*/ 0 h 384"/>
                <a:gd name="T4" fmla="*/ 0 w 261"/>
                <a:gd name="T5" fmla="*/ 131 h 384"/>
                <a:gd name="T6" fmla="*/ 0 w 261"/>
                <a:gd name="T7" fmla="*/ 254 h 384"/>
                <a:gd name="T8" fmla="*/ 130 w 261"/>
                <a:gd name="T9" fmla="*/ 384 h 384"/>
                <a:gd name="T10" fmla="*/ 261 w 261"/>
                <a:gd name="T11" fmla="*/ 254 h 384"/>
                <a:gd name="T12" fmla="*/ 261 w 261"/>
                <a:gd name="T13" fmla="*/ 131 h 384"/>
                <a:gd name="T14" fmla="*/ 223 w 261"/>
                <a:gd name="T15" fmla="*/ 38 h 384"/>
                <a:gd name="T16" fmla="*/ 153 w 261"/>
                <a:gd name="T17" fmla="*/ 164 h 384"/>
                <a:gd name="T18" fmla="*/ 130 w 261"/>
                <a:gd name="T19" fmla="*/ 187 h 384"/>
                <a:gd name="T20" fmla="*/ 107 w 261"/>
                <a:gd name="T21" fmla="*/ 164 h 384"/>
                <a:gd name="T22" fmla="*/ 107 w 261"/>
                <a:gd name="T23" fmla="*/ 117 h 384"/>
                <a:gd name="T24" fmla="*/ 130 w 261"/>
                <a:gd name="T25" fmla="*/ 94 h 384"/>
                <a:gd name="T26" fmla="*/ 147 w 261"/>
                <a:gd name="T27" fmla="*/ 101 h 384"/>
                <a:gd name="T28" fmla="*/ 153 w 261"/>
                <a:gd name="T29" fmla="*/ 117 h 384"/>
                <a:gd name="T30" fmla="*/ 153 w 261"/>
                <a:gd name="T31" fmla="*/ 16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1" h="384">
                  <a:moveTo>
                    <a:pt x="223" y="38"/>
                  </a:moveTo>
                  <a:cubicBezTo>
                    <a:pt x="199" y="15"/>
                    <a:pt x="166" y="0"/>
                    <a:pt x="130" y="0"/>
                  </a:cubicBezTo>
                  <a:cubicBezTo>
                    <a:pt x="58" y="0"/>
                    <a:pt x="0" y="59"/>
                    <a:pt x="0" y="131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0" y="326"/>
                    <a:pt x="58" y="384"/>
                    <a:pt x="130" y="384"/>
                  </a:cubicBezTo>
                  <a:cubicBezTo>
                    <a:pt x="203" y="384"/>
                    <a:pt x="261" y="326"/>
                    <a:pt x="261" y="254"/>
                  </a:cubicBezTo>
                  <a:cubicBezTo>
                    <a:pt x="261" y="131"/>
                    <a:pt x="261" y="131"/>
                    <a:pt x="261" y="131"/>
                  </a:cubicBezTo>
                  <a:cubicBezTo>
                    <a:pt x="261" y="95"/>
                    <a:pt x="246" y="62"/>
                    <a:pt x="223" y="38"/>
                  </a:cubicBezTo>
                  <a:close/>
                  <a:moveTo>
                    <a:pt x="153" y="164"/>
                  </a:moveTo>
                  <a:cubicBezTo>
                    <a:pt x="153" y="177"/>
                    <a:pt x="143" y="187"/>
                    <a:pt x="130" y="187"/>
                  </a:cubicBezTo>
                  <a:cubicBezTo>
                    <a:pt x="118" y="187"/>
                    <a:pt x="107" y="177"/>
                    <a:pt x="107" y="164"/>
                  </a:cubicBezTo>
                  <a:cubicBezTo>
                    <a:pt x="107" y="117"/>
                    <a:pt x="107" y="117"/>
                    <a:pt x="107" y="117"/>
                  </a:cubicBezTo>
                  <a:cubicBezTo>
                    <a:pt x="107" y="104"/>
                    <a:pt x="118" y="94"/>
                    <a:pt x="130" y="94"/>
                  </a:cubicBezTo>
                  <a:cubicBezTo>
                    <a:pt x="137" y="94"/>
                    <a:pt x="142" y="97"/>
                    <a:pt x="147" y="101"/>
                  </a:cubicBezTo>
                  <a:cubicBezTo>
                    <a:pt x="151" y="105"/>
                    <a:pt x="153" y="111"/>
                    <a:pt x="153" y="117"/>
                  </a:cubicBezTo>
                  <a:lnTo>
                    <a:pt x="153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de-DE" sz="1050" dirty="0"/>
            </a:p>
          </p:txBody>
        </p:sp>
        <p:sp>
          <p:nvSpPr>
            <p:cNvPr id="182" name="Rectangle 151">
              <a:extLst>
                <a:ext uri="{FF2B5EF4-FFF2-40B4-BE49-F238E27FC236}">
                  <a16:creationId xmlns:a16="http://schemas.microsoft.com/office/drawing/2014/main" id="{482FC7FD-CB83-7027-3F33-0AAC0E3F276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48966" y="4122063"/>
              <a:ext cx="265505" cy="164252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Strg</a:t>
              </a:r>
            </a:p>
          </p:txBody>
        </p:sp>
        <p:sp>
          <p:nvSpPr>
            <p:cNvPr id="183" name="Rectangle 163">
              <a:extLst>
                <a:ext uri="{FF2B5EF4-FFF2-40B4-BE49-F238E27FC236}">
                  <a16:creationId xmlns:a16="http://schemas.microsoft.com/office/drawing/2014/main" id="{EE6E9BA7-7538-C14E-5C00-392F19F36F1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46972" y="4122063"/>
              <a:ext cx="279812" cy="164252"/>
            </a:xfrm>
            <a:prstGeom prst="roundRect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Shift</a:t>
              </a:r>
            </a:p>
          </p:txBody>
        </p:sp>
        <p:sp>
          <p:nvSpPr>
            <p:cNvPr id="184" name="Rectangle 164">
              <a:extLst>
                <a:ext uri="{FF2B5EF4-FFF2-40B4-BE49-F238E27FC236}">
                  <a16:creationId xmlns:a16="http://schemas.microsoft.com/office/drawing/2014/main" id="{4A4D84C0-2BAC-9396-D0EC-AA5919B1311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67461" y="4122062"/>
              <a:ext cx="166467" cy="164252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F</a:t>
              </a:r>
            </a:p>
          </p:txBody>
        </p:sp>
        <p:sp>
          <p:nvSpPr>
            <p:cNvPr id="185" name="Rectangle 151">
              <a:extLst>
                <a:ext uri="{FF2B5EF4-FFF2-40B4-BE49-F238E27FC236}">
                  <a16:creationId xmlns:a16="http://schemas.microsoft.com/office/drawing/2014/main" id="{888F9271-A4BD-AAEB-4C40-A155DA2F2EB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669238" y="4122063"/>
              <a:ext cx="265505" cy="164252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Strg</a:t>
              </a:r>
            </a:p>
          </p:txBody>
        </p:sp>
        <p:sp>
          <p:nvSpPr>
            <p:cNvPr id="186" name="Rectangle 163">
              <a:extLst>
                <a:ext uri="{FF2B5EF4-FFF2-40B4-BE49-F238E27FC236}">
                  <a16:creationId xmlns:a16="http://schemas.microsoft.com/office/drawing/2014/main" id="{05AFD0D4-4BA4-4DA3-2D4A-8871F36AB57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967244" y="4122063"/>
              <a:ext cx="279812" cy="164252"/>
            </a:xfrm>
            <a:prstGeom prst="roundRect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Shift</a:t>
              </a:r>
            </a:p>
          </p:txBody>
        </p:sp>
        <p:sp>
          <p:nvSpPr>
            <p:cNvPr id="187" name="Rectangle 164">
              <a:extLst>
                <a:ext uri="{FF2B5EF4-FFF2-40B4-BE49-F238E27FC236}">
                  <a16:creationId xmlns:a16="http://schemas.microsoft.com/office/drawing/2014/main" id="{A06EC6F8-3AC5-03B4-7CE6-9C2287D9BD0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287733" y="4122063"/>
              <a:ext cx="176353" cy="164252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b="1" dirty="0">
                  <a:solidFill>
                    <a:schemeClr val="bg1"/>
                  </a:solidFill>
                </a:rPr>
                <a:t>K</a:t>
              </a:r>
            </a:p>
          </p:txBody>
        </p:sp>
        <p:sp>
          <p:nvSpPr>
            <p:cNvPr id="188" name="Rectangle 166">
              <a:extLst>
                <a:ext uri="{FF2B5EF4-FFF2-40B4-BE49-F238E27FC236}">
                  <a16:creationId xmlns:a16="http://schemas.microsoft.com/office/drawing/2014/main" id="{126FEA6A-111A-5D97-1239-A693EDECCF3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287515" y="2502354"/>
              <a:ext cx="279812" cy="164252"/>
            </a:xfrm>
            <a:prstGeom prst="roundRect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900" dirty="0">
                  <a:solidFill>
                    <a:schemeClr val="bg1"/>
                  </a:solidFill>
                </a:rPr>
                <a:t>Shift</a:t>
              </a:r>
            </a:p>
          </p:txBody>
        </p:sp>
      </p:grp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851D2E-86F2-B1F9-8EC7-EC0BC57B6AF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189" name="Datumsplatzhalter 188">
            <a:extLst>
              <a:ext uri="{FF2B5EF4-FFF2-40B4-BE49-F238E27FC236}">
                <a16:creationId xmlns:a16="http://schemas.microsoft.com/office/drawing/2014/main" id="{24FCA1E9-048A-F362-1B5C-F87F9BD110F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3EF2121-8584-4416-9EAF-CCEA182FF2DA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190" name="Fußzeilenplatzhalter 189">
            <a:extLst>
              <a:ext uri="{FF2B5EF4-FFF2-40B4-BE49-F238E27FC236}">
                <a16:creationId xmlns:a16="http://schemas.microsoft.com/office/drawing/2014/main" id="{B32C380C-B995-BB74-40AE-D150C8F3A95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7241675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57E6BC75-B6F5-2582-0E44-E54853E90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Gestaltungselemente</a:t>
            </a:r>
            <a:br>
              <a:rPr lang="de-DE" dirty="0">
                <a:solidFill>
                  <a:schemeClr val="bg2"/>
                </a:solidFill>
              </a:rPr>
            </a:br>
            <a:endParaRPr lang="de-DE" dirty="0">
              <a:solidFill>
                <a:schemeClr val="bg2"/>
              </a:solidFill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C73CE3A-5C02-80AB-8EDC-2001E571A97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E3F258C-5575-276E-05B3-13DE18496B7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470AF8D-211D-49DC-9D3C-18038983C077}" type="datetime1">
              <a:rPr lang="de-DE" smtClean="0"/>
              <a:t>16.04.2025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BF3EC2DC-7F08-D035-878A-BA88A93472C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2100263" y="6273800"/>
            <a:ext cx="3131641" cy="5842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Vorname Name - Präsentationstitel</a:t>
            </a:r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42A2276D-7534-023D-95B4-32D437B04227}"/>
              </a:ext>
            </a:extLst>
          </p:cNvPr>
          <p:cNvSpPr txBox="1">
            <a:spLocks/>
          </p:cNvSpPr>
          <p:nvPr/>
        </p:nvSpPr>
        <p:spPr bwMode="gray">
          <a:xfrm>
            <a:off x="371476" y="1592796"/>
            <a:ext cx="3671888" cy="394495"/>
          </a:xfrm>
          <a:prstGeom prst="rect">
            <a:avLst/>
          </a:prstGeom>
        </p:spPr>
        <p:txBody>
          <a:bodyPr lIns="0" tIns="0" rIns="0" bIns="0"/>
          <a:lstStyle>
            <a:lvl1pPr algn="l" defTabSz="914347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de-DE" sz="3500" b="0" kern="1200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sz="1800" dirty="0"/>
              <a:t>Highlight Boxen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3ECE5D19-AD33-0E8A-00A9-80EC6B93EA26}"/>
              </a:ext>
            </a:extLst>
          </p:cNvPr>
          <p:cNvSpPr txBox="1">
            <a:spLocks/>
          </p:cNvSpPr>
          <p:nvPr/>
        </p:nvSpPr>
        <p:spPr bwMode="gray">
          <a:xfrm>
            <a:off x="4259796" y="1592796"/>
            <a:ext cx="1726592" cy="394495"/>
          </a:xfrm>
          <a:prstGeom prst="rect">
            <a:avLst/>
          </a:prstGeom>
        </p:spPr>
        <p:txBody>
          <a:bodyPr lIns="0" tIns="0" rIns="0" bIns="0"/>
          <a:lstStyle>
            <a:lvl1pPr algn="l" defTabSz="914347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de-DE" sz="3500" b="0" kern="1200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sz="1800" dirty="0"/>
              <a:t>Linien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97CC363A-AF68-BC71-0E5C-C735FECAC6BF}"/>
              </a:ext>
            </a:extLst>
          </p:cNvPr>
          <p:cNvSpPr txBox="1">
            <a:spLocks/>
          </p:cNvSpPr>
          <p:nvPr/>
        </p:nvSpPr>
        <p:spPr bwMode="gray">
          <a:xfrm>
            <a:off x="6204012" y="1592796"/>
            <a:ext cx="1726592" cy="394495"/>
          </a:xfrm>
          <a:prstGeom prst="rect">
            <a:avLst/>
          </a:prstGeom>
        </p:spPr>
        <p:txBody>
          <a:bodyPr lIns="0" tIns="0" rIns="0" bIns="0"/>
          <a:lstStyle>
            <a:lvl1pPr algn="l" defTabSz="914347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de-DE" sz="3500" b="0" kern="1200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DE" sz="1800" dirty="0" err="1"/>
              <a:t>Textbox</a:t>
            </a:r>
            <a:endParaRPr lang="de-DE" sz="18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B980615-F46B-AF62-458C-AFD3068FFBC8}"/>
              </a:ext>
            </a:extLst>
          </p:cNvPr>
          <p:cNvSpPr>
            <a:spLocks/>
          </p:cNvSpPr>
          <p:nvPr/>
        </p:nvSpPr>
        <p:spPr bwMode="gray">
          <a:xfrm>
            <a:off x="371475" y="2000581"/>
            <a:ext cx="1728788" cy="600327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Highlight Box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3A6DBA73-C7DE-53B8-E042-79657DA101E3}"/>
              </a:ext>
            </a:extLst>
          </p:cNvPr>
          <p:cNvSpPr>
            <a:spLocks/>
          </p:cNvSpPr>
          <p:nvPr/>
        </p:nvSpPr>
        <p:spPr bwMode="gray">
          <a:xfrm>
            <a:off x="372573" y="2816672"/>
            <a:ext cx="1726592" cy="600327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de-DE" sz="1600" b="1" dirty="0">
                <a:solidFill>
                  <a:schemeClr val="bg1"/>
                </a:solidFill>
              </a:rPr>
              <a:t>Standard Box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226E51E-C258-A46D-32D8-4E4CD478AFDB}"/>
              </a:ext>
            </a:extLst>
          </p:cNvPr>
          <p:cNvSpPr>
            <a:spLocks/>
          </p:cNvSpPr>
          <p:nvPr/>
        </p:nvSpPr>
        <p:spPr bwMode="gray">
          <a:xfrm>
            <a:off x="372573" y="3632763"/>
            <a:ext cx="1726592" cy="600327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de-DE" sz="1600" b="1" dirty="0">
                <a:solidFill>
                  <a:schemeClr val="tx1"/>
                </a:solidFill>
              </a:rPr>
              <a:t>Highlight Box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16D7C99-6C78-D789-C66A-8F6D3A3FEF83}"/>
              </a:ext>
            </a:extLst>
          </p:cNvPr>
          <p:cNvSpPr>
            <a:spLocks/>
          </p:cNvSpPr>
          <p:nvPr/>
        </p:nvSpPr>
        <p:spPr bwMode="gray">
          <a:xfrm>
            <a:off x="371475" y="4448853"/>
            <a:ext cx="1727200" cy="600327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de-DE" sz="1600" b="1" dirty="0">
                <a:solidFill>
                  <a:schemeClr val="tx1"/>
                </a:solidFill>
              </a:rPr>
              <a:t>Highlight Box</a:t>
            </a:r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DDDE70C0-4FC9-E80F-2981-94E71230E444}"/>
              </a:ext>
            </a:extLst>
          </p:cNvPr>
          <p:cNvCxnSpPr>
            <a:cxnSpLocks/>
          </p:cNvCxnSpPr>
          <p:nvPr/>
        </p:nvCxnSpPr>
        <p:spPr bwMode="gray">
          <a:xfrm>
            <a:off x="4259796" y="2000581"/>
            <a:ext cx="172659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44E64C6D-A33D-8625-B4F3-43256E07BC58}"/>
              </a:ext>
            </a:extLst>
          </p:cNvPr>
          <p:cNvCxnSpPr>
            <a:cxnSpLocks/>
          </p:cNvCxnSpPr>
          <p:nvPr/>
        </p:nvCxnSpPr>
        <p:spPr bwMode="gray">
          <a:xfrm>
            <a:off x="4259796" y="2638441"/>
            <a:ext cx="1726592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881071AD-0977-69E9-A24D-BCA8F3F485C1}"/>
              </a:ext>
            </a:extLst>
          </p:cNvPr>
          <p:cNvCxnSpPr>
            <a:cxnSpLocks/>
          </p:cNvCxnSpPr>
          <p:nvPr/>
        </p:nvCxnSpPr>
        <p:spPr bwMode="gray">
          <a:xfrm>
            <a:off x="4259796" y="2957371"/>
            <a:ext cx="1726592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8FE6D85F-C6A9-17B6-C2B2-B73320451EF5}"/>
              </a:ext>
            </a:extLst>
          </p:cNvPr>
          <p:cNvCxnSpPr>
            <a:cxnSpLocks/>
          </p:cNvCxnSpPr>
          <p:nvPr/>
        </p:nvCxnSpPr>
        <p:spPr bwMode="gray">
          <a:xfrm>
            <a:off x="4259796" y="2319511"/>
            <a:ext cx="1726592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D45A3EEC-2E2A-55B3-BD43-768312174D21}"/>
              </a:ext>
            </a:extLst>
          </p:cNvPr>
          <p:cNvCxnSpPr/>
          <p:nvPr/>
        </p:nvCxnSpPr>
        <p:spPr bwMode="gray">
          <a:xfrm>
            <a:off x="4259492" y="3276301"/>
            <a:ext cx="172720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62551AA2-18A1-1735-DC26-6CEF5D309AEA}"/>
              </a:ext>
            </a:extLst>
          </p:cNvPr>
          <p:cNvCxnSpPr/>
          <p:nvPr/>
        </p:nvCxnSpPr>
        <p:spPr bwMode="gray">
          <a:xfrm>
            <a:off x="4259492" y="3914161"/>
            <a:ext cx="1727200" cy="0"/>
          </a:xfrm>
          <a:prstGeom prst="line">
            <a:avLst/>
          </a:prstGeom>
          <a:ln w="952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0BCBA327-BE2E-68D2-9948-B89AC0496786}"/>
              </a:ext>
            </a:extLst>
          </p:cNvPr>
          <p:cNvCxnSpPr/>
          <p:nvPr/>
        </p:nvCxnSpPr>
        <p:spPr bwMode="gray">
          <a:xfrm>
            <a:off x="4259492" y="4233090"/>
            <a:ext cx="1727200" cy="0"/>
          </a:xfrm>
          <a:prstGeom prst="line">
            <a:avLst/>
          </a:prstGeom>
          <a:ln w="952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8B08AA85-55F5-CF3B-1F1A-522528021E33}"/>
              </a:ext>
            </a:extLst>
          </p:cNvPr>
          <p:cNvCxnSpPr/>
          <p:nvPr/>
        </p:nvCxnSpPr>
        <p:spPr bwMode="gray">
          <a:xfrm>
            <a:off x="4259492" y="3595231"/>
            <a:ext cx="1727200" cy="0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 45">
            <a:extLst>
              <a:ext uri="{FF2B5EF4-FFF2-40B4-BE49-F238E27FC236}">
                <a16:creationId xmlns:a16="http://schemas.microsoft.com/office/drawing/2014/main" id="{4732C8B0-973C-2CD7-2E4F-1EBA96FCC047}"/>
              </a:ext>
            </a:extLst>
          </p:cNvPr>
          <p:cNvSpPr>
            <a:spLocks/>
          </p:cNvSpPr>
          <p:nvPr/>
        </p:nvSpPr>
        <p:spPr bwMode="gray">
          <a:xfrm>
            <a:off x="2315580" y="2000581"/>
            <a:ext cx="1728788" cy="60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de-DE" sz="1600" b="1" dirty="0">
                <a:solidFill>
                  <a:schemeClr val="tx1"/>
                </a:solidFill>
              </a:rPr>
              <a:t>Highlight Box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A69085AA-0EFB-186D-B5AA-7DA983C11068}"/>
              </a:ext>
            </a:extLst>
          </p:cNvPr>
          <p:cNvSpPr>
            <a:spLocks/>
          </p:cNvSpPr>
          <p:nvPr/>
        </p:nvSpPr>
        <p:spPr bwMode="gray">
          <a:xfrm>
            <a:off x="2316678" y="2816672"/>
            <a:ext cx="1726592" cy="600327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de-DE" sz="1600" b="1" dirty="0">
                <a:solidFill>
                  <a:schemeClr val="accent1"/>
                </a:solidFill>
              </a:rPr>
              <a:t>Standard Box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DB848D28-9038-E0F9-EC2F-8E493B44AC98}"/>
              </a:ext>
            </a:extLst>
          </p:cNvPr>
          <p:cNvSpPr>
            <a:spLocks/>
          </p:cNvSpPr>
          <p:nvPr/>
        </p:nvSpPr>
        <p:spPr bwMode="gray">
          <a:xfrm>
            <a:off x="2316678" y="3632763"/>
            <a:ext cx="1726592" cy="600327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de-DE" sz="1600" b="1" dirty="0">
                <a:solidFill>
                  <a:schemeClr val="bg2"/>
                </a:solidFill>
              </a:rPr>
              <a:t>Highlight Box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0138A294-1249-68FF-E245-954ABC8553FA}"/>
              </a:ext>
            </a:extLst>
          </p:cNvPr>
          <p:cNvSpPr txBox="1">
            <a:spLocks/>
          </p:cNvSpPr>
          <p:nvPr/>
        </p:nvSpPr>
        <p:spPr>
          <a:xfrm>
            <a:off x="381000" y="5868504"/>
            <a:ext cx="5607050" cy="40481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100" dirty="0">
                <a:solidFill>
                  <a:srgbClr val="002D4C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Quelle: </a:t>
            </a:r>
            <a:r>
              <a:rPr lang="de-DE" sz="1100" dirty="0">
                <a:solidFill>
                  <a:srgbClr val="002D4C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Ich bin ein Blindtext. Und ich war schon immer ein Blindtext</a:t>
            </a: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37FE1456-C86C-C72A-1AF1-AC4434D59972}"/>
              </a:ext>
            </a:extLst>
          </p:cNvPr>
          <p:cNvSpPr/>
          <p:nvPr/>
        </p:nvSpPr>
        <p:spPr bwMode="gray">
          <a:xfrm>
            <a:off x="11043886" y="2319511"/>
            <a:ext cx="776638" cy="776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endParaRPr lang="de-DE" sz="1600" dirty="0" err="1">
              <a:solidFill>
                <a:schemeClr val="bg1"/>
              </a:solidFill>
            </a:endParaRPr>
          </a:p>
        </p:txBody>
      </p:sp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5AB5EFFD-D7C6-BB3E-1F76-3F2D3ADCC7B1}"/>
              </a:ext>
            </a:extLst>
          </p:cNvPr>
          <p:cNvGrpSpPr/>
          <p:nvPr/>
        </p:nvGrpSpPr>
        <p:grpSpPr>
          <a:xfrm>
            <a:off x="11207320" y="2482946"/>
            <a:ext cx="449768" cy="449766"/>
            <a:chOff x="6688764" y="2101930"/>
            <a:chExt cx="575303" cy="575302"/>
          </a:xfrm>
        </p:grpSpPr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E9441BF9-5989-C20E-02BE-D89AEDA2151A}"/>
                </a:ext>
              </a:extLst>
            </p:cNvPr>
            <p:cNvSpPr/>
            <p:nvPr/>
          </p:nvSpPr>
          <p:spPr>
            <a:xfrm>
              <a:off x="6832589" y="2101930"/>
              <a:ext cx="287650" cy="258886"/>
            </a:xfrm>
            <a:custGeom>
              <a:avLst/>
              <a:gdLst>
                <a:gd name="connsiteX0" fmla="*/ 0 w 287650"/>
                <a:gd name="connsiteY0" fmla="*/ 115061 h 258886"/>
                <a:gd name="connsiteX1" fmla="*/ 0 w 287650"/>
                <a:gd name="connsiteY1" fmla="*/ 86296 h 258886"/>
                <a:gd name="connsiteX2" fmla="*/ 12638 w 287650"/>
                <a:gd name="connsiteY2" fmla="*/ 12638 h 258886"/>
                <a:gd name="connsiteX3" fmla="*/ 86296 w 287650"/>
                <a:gd name="connsiteY3" fmla="*/ 0 h 258886"/>
                <a:gd name="connsiteX4" fmla="*/ 201355 w 287650"/>
                <a:gd name="connsiteY4" fmla="*/ 0 h 258886"/>
                <a:gd name="connsiteX5" fmla="*/ 275014 w 287650"/>
                <a:gd name="connsiteY5" fmla="*/ 12638 h 258886"/>
                <a:gd name="connsiteX6" fmla="*/ 287651 w 287650"/>
                <a:gd name="connsiteY6" fmla="*/ 86296 h 258886"/>
                <a:gd name="connsiteX7" fmla="*/ 287651 w 287650"/>
                <a:gd name="connsiteY7" fmla="*/ 115061 h 258886"/>
                <a:gd name="connsiteX8" fmla="*/ 275014 w 287650"/>
                <a:gd name="connsiteY8" fmla="*/ 188718 h 258886"/>
                <a:gd name="connsiteX9" fmla="*/ 201355 w 287650"/>
                <a:gd name="connsiteY9" fmla="*/ 201356 h 258886"/>
                <a:gd name="connsiteX10" fmla="*/ 172590 w 287650"/>
                <a:gd name="connsiteY10" fmla="*/ 201356 h 258886"/>
                <a:gd name="connsiteX11" fmla="*/ 86296 w 287650"/>
                <a:gd name="connsiteY11" fmla="*/ 258887 h 258886"/>
                <a:gd name="connsiteX12" fmla="*/ 86296 w 287650"/>
                <a:gd name="connsiteY12" fmla="*/ 201356 h 258886"/>
                <a:gd name="connsiteX13" fmla="*/ 12638 w 287650"/>
                <a:gd name="connsiteY13" fmla="*/ 188718 h 258886"/>
                <a:gd name="connsiteX14" fmla="*/ 0 w 287650"/>
                <a:gd name="connsiteY14" fmla="*/ 115061 h 258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7650" h="258886">
                  <a:moveTo>
                    <a:pt x="0" y="115061"/>
                  </a:moveTo>
                  <a:lnTo>
                    <a:pt x="0" y="86296"/>
                  </a:lnTo>
                  <a:cubicBezTo>
                    <a:pt x="0" y="45616"/>
                    <a:pt x="0" y="25275"/>
                    <a:pt x="12638" y="12638"/>
                  </a:cubicBezTo>
                  <a:cubicBezTo>
                    <a:pt x="25275" y="0"/>
                    <a:pt x="45616" y="0"/>
                    <a:pt x="86296" y="0"/>
                  </a:cubicBezTo>
                  <a:lnTo>
                    <a:pt x="201355" y="0"/>
                  </a:lnTo>
                  <a:cubicBezTo>
                    <a:pt x="242038" y="0"/>
                    <a:pt x="262377" y="0"/>
                    <a:pt x="275014" y="12638"/>
                  </a:cubicBezTo>
                  <a:cubicBezTo>
                    <a:pt x="287651" y="25275"/>
                    <a:pt x="287651" y="45616"/>
                    <a:pt x="287651" y="86296"/>
                  </a:cubicBezTo>
                  <a:lnTo>
                    <a:pt x="287651" y="115061"/>
                  </a:lnTo>
                  <a:cubicBezTo>
                    <a:pt x="287651" y="155741"/>
                    <a:pt x="287651" y="176081"/>
                    <a:pt x="275014" y="188718"/>
                  </a:cubicBezTo>
                  <a:cubicBezTo>
                    <a:pt x="262377" y="201356"/>
                    <a:pt x="242038" y="201356"/>
                    <a:pt x="201355" y="201356"/>
                  </a:cubicBezTo>
                  <a:lnTo>
                    <a:pt x="172590" y="201356"/>
                  </a:lnTo>
                  <a:lnTo>
                    <a:pt x="86296" y="258887"/>
                  </a:lnTo>
                  <a:lnTo>
                    <a:pt x="86296" y="201356"/>
                  </a:lnTo>
                  <a:cubicBezTo>
                    <a:pt x="45616" y="201356"/>
                    <a:pt x="25275" y="201356"/>
                    <a:pt x="12638" y="188718"/>
                  </a:cubicBezTo>
                  <a:cubicBezTo>
                    <a:pt x="0" y="176081"/>
                    <a:pt x="0" y="155741"/>
                    <a:pt x="0" y="115061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60583D39-67B3-D156-1EF0-384DDF1FE851}"/>
                </a:ext>
              </a:extLst>
            </p:cNvPr>
            <p:cNvSpPr/>
            <p:nvPr/>
          </p:nvSpPr>
          <p:spPr>
            <a:xfrm>
              <a:off x="6688764" y="2562173"/>
              <a:ext cx="230121" cy="115059"/>
            </a:xfrm>
            <a:custGeom>
              <a:avLst/>
              <a:gdLst>
                <a:gd name="connsiteX0" fmla="*/ 45737 w 230121"/>
                <a:gd name="connsiteY0" fmla="*/ 21309 h 115059"/>
                <a:gd name="connsiteX1" fmla="*/ 9111 w 230121"/>
                <a:gd name="connsiteY1" fmla="*/ 89122 h 115059"/>
                <a:gd name="connsiteX2" fmla="*/ 58692 w 230121"/>
                <a:gd name="connsiteY2" fmla="*/ 115060 h 115059"/>
                <a:gd name="connsiteX3" fmla="*/ 115061 w 230121"/>
                <a:gd name="connsiteY3" fmla="*/ 115060 h 115059"/>
                <a:gd name="connsiteX4" fmla="*/ 171429 w 230121"/>
                <a:gd name="connsiteY4" fmla="*/ 115060 h 115059"/>
                <a:gd name="connsiteX5" fmla="*/ 221010 w 230121"/>
                <a:gd name="connsiteY5" fmla="*/ 89122 h 115059"/>
                <a:gd name="connsiteX6" fmla="*/ 184384 w 230121"/>
                <a:gd name="connsiteY6" fmla="*/ 21309 h 115059"/>
                <a:gd name="connsiteX7" fmla="*/ 45737 w 230121"/>
                <a:gd name="connsiteY7" fmla="*/ 21309 h 11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121" h="115059">
                  <a:moveTo>
                    <a:pt x="45737" y="21309"/>
                  </a:moveTo>
                  <a:cubicBezTo>
                    <a:pt x="27650" y="33424"/>
                    <a:pt x="-19773" y="58165"/>
                    <a:pt x="9111" y="89122"/>
                  </a:cubicBezTo>
                  <a:cubicBezTo>
                    <a:pt x="23221" y="104244"/>
                    <a:pt x="38935" y="115060"/>
                    <a:pt x="58692" y="115060"/>
                  </a:cubicBezTo>
                  <a:lnTo>
                    <a:pt x="115061" y="115060"/>
                  </a:lnTo>
                  <a:lnTo>
                    <a:pt x="171429" y="115060"/>
                  </a:lnTo>
                  <a:cubicBezTo>
                    <a:pt x="191186" y="115060"/>
                    <a:pt x="206901" y="104244"/>
                    <a:pt x="221010" y="89122"/>
                  </a:cubicBezTo>
                  <a:cubicBezTo>
                    <a:pt x="249895" y="58165"/>
                    <a:pt x="202471" y="33424"/>
                    <a:pt x="184384" y="21309"/>
                  </a:cubicBezTo>
                  <a:cubicBezTo>
                    <a:pt x="141970" y="-7103"/>
                    <a:pt x="88152" y="-7103"/>
                    <a:pt x="45737" y="21309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53BEA846-27FF-CCF9-4846-FF98AFF22620}"/>
                </a:ext>
              </a:extLst>
            </p:cNvPr>
            <p:cNvSpPr/>
            <p:nvPr/>
          </p:nvSpPr>
          <p:spPr>
            <a:xfrm>
              <a:off x="7033946" y="2562173"/>
              <a:ext cx="230121" cy="115059"/>
            </a:xfrm>
            <a:custGeom>
              <a:avLst/>
              <a:gdLst>
                <a:gd name="connsiteX0" fmla="*/ 45737 w 230121"/>
                <a:gd name="connsiteY0" fmla="*/ 21309 h 115059"/>
                <a:gd name="connsiteX1" fmla="*/ 9111 w 230121"/>
                <a:gd name="connsiteY1" fmla="*/ 89122 h 115059"/>
                <a:gd name="connsiteX2" fmla="*/ 58693 w 230121"/>
                <a:gd name="connsiteY2" fmla="*/ 115060 h 115059"/>
                <a:gd name="connsiteX3" fmla="*/ 115061 w 230121"/>
                <a:gd name="connsiteY3" fmla="*/ 115060 h 115059"/>
                <a:gd name="connsiteX4" fmla="*/ 171430 w 230121"/>
                <a:gd name="connsiteY4" fmla="*/ 115060 h 115059"/>
                <a:gd name="connsiteX5" fmla="*/ 221009 w 230121"/>
                <a:gd name="connsiteY5" fmla="*/ 89122 h 115059"/>
                <a:gd name="connsiteX6" fmla="*/ 184383 w 230121"/>
                <a:gd name="connsiteY6" fmla="*/ 21309 h 115059"/>
                <a:gd name="connsiteX7" fmla="*/ 45737 w 230121"/>
                <a:gd name="connsiteY7" fmla="*/ 21309 h 11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121" h="115059">
                  <a:moveTo>
                    <a:pt x="45737" y="21309"/>
                  </a:moveTo>
                  <a:cubicBezTo>
                    <a:pt x="27650" y="33424"/>
                    <a:pt x="-19772" y="58165"/>
                    <a:pt x="9111" y="89122"/>
                  </a:cubicBezTo>
                  <a:cubicBezTo>
                    <a:pt x="23220" y="104244"/>
                    <a:pt x="38934" y="115060"/>
                    <a:pt x="58693" y="115060"/>
                  </a:cubicBezTo>
                  <a:lnTo>
                    <a:pt x="115061" y="115060"/>
                  </a:lnTo>
                  <a:lnTo>
                    <a:pt x="171430" y="115060"/>
                  </a:lnTo>
                  <a:cubicBezTo>
                    <a:pt x="191186" y="115060"/>
                    <a:pt x="206900" y="104244"/>
                    <a:pt x="221009" y="89122"/>
                  </a:cubicBezTo>
                  <a:cubicBezTo>
                    <a:pt x="249895" y="58165"/>
                    <a:pt x="202470" y="33424"/>
                    <a:pt x="184383" y="21309"/>
                  </a:cubicBezTo>
                  <a:cubicBezTo>
                    <a:pt x="141968" y="-7103"/>
                    <a:pt x="88152" y="-7103"/>
                    <a:pt x="45737" y="21309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D06BA575-8D1D-B616-37F3-D17C9E540FEA}"/>
                </a:ext>
              </a:extLst>
            </p:cNvPr>
            <p:cNvSpPr/>
            <p:nvPr/>
          </p:nvSpPr>
          <p:spPr>
            <a:xfrm>
              <a:off x="6746294" y="2375199"/>
              <a:ext cx="115060" cy="115060"/>
            </a:xfrm>
            <a:custGeom>
              <a:avLst/>
              <a:gdLst>
                <a:gd name="connsiteX0" fmla="*/ 115061 w 115060"/>
                <a:gd name="connsiteY0" fmla="*/ 57530 h 115060"/>
                <a:gd name="connsiteX1" fmla="*/ 57530 w 115060"/>
                <a:gd name="connsiteY1" fmla="*/ 115061 h 115060"/>
                <a:gd name="connsiteX2" fmla="*/ 0 w 115060"/>
                <a:gd name="connsiteY2" fmla="*/ 57530 h 115060"/>
                <a:gd name="connsiteX3" fmla="*/ 57530 w 115060"/>
                <a:gd name="connsiteY3" fmla="*/ 0 h 115060"/>
                <a:gd name="connsiteX4" fmla="*/ 115061 w 115060"/>
                <a:gd name="connsiteY4" fmla="*/ 57530 h 115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060" h="115060">
                  <a:moveTo>
                    <a:pt x="115061" y="57530"/>
                  </a:moveTo>
                  <a:cubicBezTo>
                    <a:pt x="115061" y="89304"/>
                    <a:pt x="89303" y="115061"/>
                    <a:pt x="57530" y="115061"/>
                  </a:cubicBezTo>
                  <a:cubicBezTo>
                    <a:pt x="25757" y="115061"/>
                    <a:pt x="0" y="89304"/>
                    <a:pt x="0" y="57530"/>
                  </a:cubicBezTo>
                  <a:cubicBezTo>
                    <a:pt x="0" y="25756"/>
                    <a:pt x="25757" y="0"/>
                    <a:pt x="57530" y="0"/>
                  </a:cubicBezTo>
                  <a:cubicBezTo>
                    <a:pt x="89303" y="0"/>
                    <a:pt x="115061" y="25756"/>
                    <a:pt x="115061" y="57530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F1AD1FFA-7157-1433-5F53-4980271ECCCF}"/>
                </a:ext>
              </a:extLst>
            </p:cNvPr>
            <p:cNvSpPr/>
            <p:nvPr/>
          </p:nvSpPr>
          <p:spPr>
            <a:xfrm>
              <a:off x="7091477" y="2375199"/>
              <a:ext cx="115060" cy="115060"/>
            </a:xfrm>
            <a:custGeom>
              <a:avLst/>
              <a:gdLst>
                <a:gd name="connsiteX0" fmla="*/ 115061 w 115060"/>
                <a:gd name="connsiteY0" fmla="*/ 57530 h 115060"/>
                <a:gd name="connsiteX1" fmla="*/ 57530 w 115060"/>
                <a:gd name="connsiteY1" fmla="*/ 115061 h 115060"/>
                <a:gd name="connsiteX2" fmla="*/ 0 w 115060"/>
                <a:gd name="connsiteY2" fmla="*/ 57530 h 115060"/>
                <a:gd name="connsiteX3" fmla="*/ 57530 w 115060"/>
                <a:gd name="connsiteY3" fmla="*/ 0 h 115060"/>
                <a:gd name="connsiteX4" fmla="*/ 115061 w 115060"/>
                <a:gd name="connsiteY4" fmla="*/ 57530 h 115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060" h="115060">
                  <a:moveTo>
                    <a:pt x="115061" y="57530"/>
                  </a:moveTo>
                  <a:cubicBezTo>
                    <a:pt x="115061" y="89304"/>
                    <a:pt x="89301" y="115061"/>
                    <a:pt x="57530" y="115061"/>
                  </a:cubicBezTo>
                  <a:cubicBezTo>
                    <a:pt x="25756" y="115061"/>
                    <a:pt x="0" y="89304"/>
                    <a:pt x="0" y="57530"/>
                  </a:cubicBezTo>
                  <a:cubicBezTo>
                    <a:pt x="0" y="25756"/>
                    <a:pt x="25756" y="0"/>
                    <a:pt x="57530" y="0"/>
                  </a:cubicBezTo>
                  <a:cubicBezTo>
                    <a:pt x="89301" y="0"/>
                    <a:pt x="115061" y="25756"/>
                    <a:pt x="115061" y="57530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57" name="Rechteck 56">
            <a:extLst>
              <a:ext uri="{FF2B5EF4-FFF2-40B4-BE49-F238E27FC236}">
                <a16:creationId xmlns:a16="http://schemas.microsoft.com/office/drawing/2014/main" id="{7BAB74D6-21D0-89B9-F87A-6DB90AC04A3C}"/>
              </a:ext>
            </a:extLst>
          </p:cNvPr>
          <p:cNvSpPr/>
          <p:nvPr/>
        </p:nvSpPr>
        <p:spPr bwMode="gray">
          <a:xfrm>
            <a:off x="10091738" y="2319511"/>
            <a:ext cx="776638" cy="77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endParaRPr lang="de-DE" sz="1600" dirty="0" err="1">
              <a:solidFill>
                <a:schemeClr val="bg1"/>
              </a:solidFill>
            </a:endParaRPr>
          </a:p>
        </p:txBody>
      </p:sp>
      <p:grpSp>
        <p:nvGrpSpPr>
          <p:cNvPr id="58" name="Gruppieren 57">
            <a:extLst>
              <a:ext uri="{FF2B5EF4-FFF2-40B4-BE49-F238E27FC236}">
                <a16:creationId xmlns:a16="http://schemas.microsoft.com/office/drawing/2014/main" id="{7BD7D114-116E-69DB-F59D-43E8A11312EE}"/>
              </a:ext>
            </a:extLst>
          </p:cNvPr>
          <p:cNvGrpSpPr/>
          <p:nvPr/>
        </p:nvGrpSpPr>
        <p:grpSpPr>
          <a:xfrm>
            <a:off x="10255172" y="2482946"/>
            <a:ext cx="449768" cy="449766"/>
            <a:chOff x="6688764" y="2101930"/>
            <a:chExt cx="575303" cy="575302"/>
          </a:xfrm>
        </p:grpSpPr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FECBC36C-60B2-AA25-26E3-2FD4C98AAA54}"/>
                </a:ext>
              </a:extLst>
            </p:cNvPr>
            <p:cNvSpPr/>
            <p:nvPr/>
          </p:nvSpPr>
          <p:spPr>
            <a:xfrm>
              <a:off x="6832589" y="2101930"/>
              <a:ext cx="287650" cy="258886"/>
            </a:xfrm>
            <a:custGeom>
              <a:avLst/>
              <a:gdLst>
                <a:gd name="connsiteX0" fmla="*/ 0 w 287650"/>
                <a:gd name="connsiteY0" fmla="*/ 115061 h 258886"/>
                <a:gd name="connsiteX1" fmla="*/ 0 w 287650"/>
                <a:gd name="connsiteY1" fmla="*/ 86296 h 258886"/>
                <a:gd name="connsiteX2" fmla="*/ 12638 w 287650"/>
                <a:gd name="connsiteY2" fmla="*/ 12638 h 258886"/>
                <a:gd name="connsiteX3" fmla="*/ 86296 w 287650"/>
                <a:gd name="connsiteY3" fmla="*/ 0 h 258886"/>
                <a:gd name="connsiteX4" fmla="*/ 201355 w 287650"/>
                <a:gd name="connsiteY4" fmla="*/ 0 h 258886"/>
                <a:gd name="connsiteX5" fmla="*/ 275014 w 287650"/>
                <a:gd name="connsiteY5" fmla="*/ 12638 h 258886"/>
                <a:gd name="connsiteX6" fmla="*/ 287651 w 287650"/>
                <a:gd name="connsiteY6" fmla="*/ 86296 h 258886"/>
                <a:gd name="connsiteX7" fmla="*/ 287651 w 287650"/>
                <a:gd name="connsiteY7" fmla="*/ 115061 h 258886"/>
                <a:gd name="connsiteX8" fmla="*/ 275014 w 287650"/>
                <a:gd name="connsiteY8" fmla="*/ 188718 h 258886"/>
                <a:gd name="connsiteX9" fmla="*/ 201355 w 287650"/>
                <a:gd name="connsiteY9" fmla="*/ 201356 h 258886"/>
                <a:gd name="connsiteX10" fmla="*/ 172590 w 287650"/>
                <a:gd name="connsiteY10" fmla="*/ 201356 h 258886"/>
                <a:gd name="connsiteX11" fmla="*/ 86296 w 287650"/>
                <a:gd name="connsiteY11" fmla="*/ 258887 h 258886"/>
                <a:gd name="connsiteX12" fmla="*/ 86296 w 287650"/>
                <a:gd name="connsiteY12" fmla="*/ 201356 h 258886"/>
                <a:gd name="connsiteX13" fmla="*/ 12638 w 287650"/>
                <a:gd name="connsiteY13" fmla="*/ 188718 h 258886"/>
                <a:gd name="connsiteX14" fmla="*/ 0 w 287650"/>
                <a:gd name="connsiteY14" fmla="*/ 115061 h 258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7650" h="258886">
                  <a:moveTo>
                    <a:pt x="0" y="115061"/>
                  </a:moveTo>
                  <a:lnTo>
                    <a:pt x="0" y="86296"/>
                  </a:lnTo>
                  <a:cubicBezTo>
                    <a:pt x="0" y="45616"/>
                    <a:pt x="0" y="25275"/>
                    <a:pt x="12638" y="12638"/>
                  </a:cubicBezTo>
                  <a:cubicBezTo>
                    <a:pt x="25275" y="0"/>
                    <a:pt x="45616" y="0"/>
                    <a:pt x="86296" y="0"/>
                  </a:cubicBezTo>
                  <a:lnTo>
                    <a:pt x="201355" y="0"/>
                  </a:lnTo>
                  <a:cubicBezTo>
                    <a:pt x="242038" y="0"/>
                    <a:pt x="262377" y="0"/>
                    <a:pt x="275014" y="12638"/>
                  </a:cubicBezTo>
                  <a:cubicBezTo>
                    <a:pt x="287651" y="25275"/>
                    <a:pt x="287651" y="45616"/>
                    <a:pt x="287651" y="86296"/>
                  </a:cubicBezTo>
                  <a:lnTo>
                    <a:pt x="287651" y="115061"/>
                  </a:lnTo>
                  <a:cubicBezTo>
                    <a:pt x="287651" y="155741"/>
                    <a:pt x="287651" y="176081"/>
                    <a:pt x="275014" y="188718"/>
                  </a:cubicBezTo>
                  <a:cubicBezTo>
                    <a:pt x="262377" y="201356"/>
                    <a:pt x="242038" y="201356"/>
                    <a:pt x="201355" y="201356"/>
                  </a:cubicBezTo>
                  <a:lnTo>
                    <a:pt x="172590" y="201356"/>
                  </a:lnTo>
                  <a:lnTo>
                    <a:pt x="86296" y="258887"/>
                  </a:lnTo>
                  <a:lnTo>
                    <a:pt x="86296" y="201356"/>
                  </a:lnTo>
                  <a:cubicBezTo>
                    <a:pt x="45616" y="201356"/>
                    <a:pt x="25275" y="201356"/>
                    <a:pt x="12638" y="188718"/>
                  </a:cubicBezTo>
                  <a:cubicBezTo>
                    <a:pt x="0" y="176081"/>
                    <a:pt x="0" y="155741"/>
                    <a:pt x="0" y="115061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94B18C07-88ED-CCE3-ABA5-ED2036BA5873}"/>
                </a:ext>
              </a:extLst>
            </p:cNvPr>
            <p:cNvSpPr/>
            <p:nvPr/>
          </p:nvSpPr>
          <p:spPr>
            <a:xfrm>
              <a:off x="6688764" y="2562173"/>
              <a:ext cx="230121" cy="115059"/>
            </a:xfrm>
            <a:custGeom>
              <a:avLst/>
              <a:gdLst>
                <a:gd name="connsiteX0" fmla="*/ 45737 w 230121"/>
                <a:gd name="connsiteY0" fmla="*/ 21309 h 115059"/>
                <a:gd name="connsiteX1" fmla="*/ 9111 w 230121"/>
                <a:gd name="connsiteY1" fmla="*/ 89122 h 115059"/>
                <a:gd name="connsiteX2" fmla="*/ 58692 w 230121"/>
                <a:gd name="connsiteY2" fmla="*/ 115060 h 115059"/>
                <a:gd name="connsiteX3" fmla="*/ 115061 w 230121"/>
                <a:gd name="connsiteY3" fmla="*/ 115060 h 115059"/>
                <a:gd name="connsiteX4" fmla="*/ 171429 w 230121"/>
                <a:gd name="connsiteY4" fmla="*/ 115060 h 115059"/>
                <a:gd name="connsiteX5" fmla="*/ 221010 w 230121"/>
                <a:gd name="connsiteY5" fmla="*/ 89122 h 115059"/>
                <a:gd name="connsiteX6" fmla="*/ 184384 w 230121"/>
                <a:gd name="connsiteY6" fmla="*/ 21309 h 115059"/>
                <a:gd name="connsiteX7" fmla="*/ 45737 w 230121"/>
                <a:gd name="connsiteY7" fmla="*/ 21309 h 11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121" h="115059">
                  <a:moveTo>
                    <a:pt x="45737" y="21309"/>
                  </a:moveTo>
                  <a:cubicBezTo>
                    <a:pt x="27650" y="33424"/>
                    <a:pt x="-19773" y="58165"/>
                    <a:pt x="9111" y="89122"/>
                  </a:cubicBezTo>
                  <a:cubicBezTo>
                    <a:pt x="23221" y="104244"/>
                    <a:pt x="38935" y="115060"/>
                    <a:pt x="58692" y="115060"/>
                  </a:cubicBezTo>
                  <a:lnTo>
                    <a:pt x="115061" y="115060"/>
                  </a:lnTo>
                  <a:lnTo>
                    <a:pt x="171429" y="115060"/>
                  </a:lnTo>
                  <a:cubicBezTo>
                    <a:pt x="191186" y="115060"/>
                    <a:pt x="206901" y="104244"/>
                    <a:pt x="221010" y="89122"/>
                  </a:cubicBezTo>
                  <a:cubicBezTo>
                    <a:pt x="249895" y="58165"/>
                    <a:pt x="202471" y="33424"/>
                    <a:pt x="184384" y="21309"/>
                  </a:cubicBezTo>
                  <a:cubicBezTo>
                    <a:pt x="141970" y="-7103"/>
                    <a:pt x="88152" y="-7103"/>
                    <a:pt x="45737" y="21309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016CE874-BEA7-1098-6444-1676B576EE98}"/>
                </a:ext>
              </a:extLst>
            </p:cNvPr>
            <p:cNvSpPr/>
            <p:nvPr/>
          </p:nvSpPr>
          <p:spPr>
            <a:xfrm>
              <a:off x="7033946" y="2562173"/>
              <a:ext cx="230121" cy="115059"/>
            </a:xfrm>
            <a:custGeom>
              <a:avLst/>
              <a:gdLst>
                <a:gd name="connsiteX0" fmla="*/ 45737 w 230121"/>
                <a:gd name="connsiteY0" fmla="*/ 21309 h 115059"/>
                <a:gd name="connsiteX1" fmla="*/ 9111 w 230121"/>
                <a:gd name="connsiteY1" fmla="*/ 89122 h 115059"/>
                <a:gd name="connsiteX2" fmla="*/ 58693 w 230121"/>
                <a:gd name="connsiteY2" fmla="*/ 115060 h 115059"/>
                <a:gd name="connsiteX3" fmla="*/ 115061 w 230121"/>
                <a:gd name="connsiteY3" fmla="*/ 115060 h 115059"/>
                <a:gd name="connsiteX4" fmla="*/ 171430 w 230121"/>
                <a:gd name="connsiteY4" fmla="*/ 115060 h 115059"/>
                <a:gd name="connsiteX5" fmla="*/ 221009 w 230121"/>
                <a:gd name="connsiteY5" fmla="*/ 89122 h 115059"/>
                <a:gd name="connsiteX6" fmla="*/ 184383 w 230121"/>
                <a:gd name="connsiteY6" fmla="*/ 21309 h 115059"/>
                <a:gd name="connsiteX7" fmla="*/ 45737 w 230121"/>
                <a:gd name="connsiteY7" fmla="*/ 21309 h 11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121" h="115059">
                  <a:moveTo>
                    <a:pt x="45737" y="21309"/>
                  </a:moveTo>
                  <a:cubicBezTo>
                    <a:pt x="27650" y="33424"/>
                    <a:pt x="-19772" y="58165"/>
                    <a:pt x="9111" y="89122"/>
                  </a:cubicBezTo>
                  <a:cubicBezTo>
                    <a:pt x="23220" y="104244"/>
                    <a:pt x="38934" y="115060"/>
                    <a:pt x="58693" y="115060"/>
                  </a:cubicBezTo>
                  <a:lnTo>
                    <a:pt x="115061" y="115060"/>
                  </a:lnTo>
                  <a:lnTo>
                    <a:pt x="171430" y="115060"/>
                  </a:lnTo>
                  <a:cubicBezTo>
                    <a:pt x="191186" y="115060"/>
                    <a:pt x="206900" y="104244"/>
                    <a:pt x="221009" y="89122"/>
                  </a:cubicBezTo>
                  <a:cubicBezTo>
                    <a:pt x="249895" y="58165"/>
                    <a:pt x="202470" y="33424"/>
                    <a:pt x="184383" y="21309"/>
                  </a:cubicBezTo>
                  <a:cubicBezTo>
                    <a:pt x="141968" y="-7103"/>
                    <a:pt x="88152" y="-7103"/>
                    <a:pt x="45737" y="21309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B89AA61D-513A-12AA-785B-202631535199}"/>
                </a:ext>
              </a:extLst>
            </p:cNvPr>
            <p:cNvSpPr/>
            <p:nvPr/>
          </p:nvSpPr>
          <p:spPr>
            <a:xfrm>
              <a:off x="6746294" y="2375199"/>
              <a:ext cx="115060" cy="115060"/>
            </a:xfrm>
            <a:custGeom>
              <a:avLst/>
              <a:gdLst>
                <a:gd name="connsiteX0" fmla="*/ 115061 w 115060"/>
                <a:gd name="connsiteY0" fmla="*/ 57530 h 115060"/>
                <a:gd name="connsiteX1" fmla="*/ 57530 w 115060"/>
                <a:gd name="connsiteY1" fmla="*/ 115061 h 115060"/>
                <a:gd name="connsiteX2" fmla="*/ 0 w 115060"/>
                <a:gd name="connsiteY2" fmla="*/ 57530 h 115060"/>
                <a:gd name="connsiteX3" fmla="*/ 57530 w 115060"/>
                <a:gd name="connsiteY3" fmla="*/ 0 h 115060"/>
                <a:gd name="connsiteX4" fmla="*/ 115061 w 115060"/>
                <a:gd name="connsiteY4" fmla="*/ 57530 h 115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060" h="115060">
                  <a:moveTo>
                    <a:pt x="115061" y="57530"/>
                  </a:moveTo>
                  <a:cubicBezTo>
                    <a:pt x="115061" y="89304"/>
                    <a:pt x="89303" y="115061"/>
                    <a:pt x="57530" y="115061"/>
                  </a:cubicBezTo>
                  <a:cubicBezTo>
                    <a:pt x="25757" y="115061"/>
                    <a:pt x="0" y="89304"/>
                    <a:pt x="0" y="57530"/>
                  </a:cubicBezTo>
                  <a:cubicBezTo>
                    <a:pt x="0" y="25756"/>
                    <a:pt x="25757" y="0"/>
                    <a:pt x="57530" y="0"/>
                  </a:cubicBezTo>
                  <a:cubicBezTo>
                    <a:pt x="89303" y="0"/>
                    <a:pt x="115061" y="25756"/>
                    <a:pt x="115061" y="57530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C8A19F80-0B1C-3745-4C6E-031CBB486D30}"/>
                </a:ext>
              </a:extLst>
            </p:cNvPr>
            <p:cNvSpPr/>
            <p:nvPr/>
          </p:nvSpPr>
          <p:spPr>
            <a:xfrm>
              <a:off x="7091477" y="2375199"/>
              <a:ext cx="115060" cy="115060"/>
            </a:xfrm>
            <a:custGeom>
              <a:avLst/>
              <a:gdLst>
                <a:gd name="connsiteX0" fmla="*/ 115061 w 115060"/>
                <a:gd name="connsiteY0" fmla="*/ 57530 h 115060"/>
                <a:gd name="connsiteX1" fmla="*/ 57530 w 115060"/>
                <a:gd name="connsiteY1" fmla="*/ 115061 h 115060"/>
                <a:gd name="connsiteX2" fmla="*/ 0 w 115060"/>
                <a:gd name="connsiteY2" fmla="*/ 57530 h 115060"/>
                <a:gd name="connsiteX3" fmla="*/ 57530 w 115060"/>
                <a:gd name="connsiteY3" fmla="*/ 0 h 115060"/>
                <a:gd name="connsiteX4" fmla="*/ 115061 w 115060"/>
                <a:gd name="connsiteY4" fmla="*/ 57530 h 115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060" h="115060">
                  <a:moveTo>
                    <a:pt x="115061" y="57530"/>
                  </a:moveTo>
                  <a:cubicBezTo>
                    <a:pt x="115061" y="89304"/>
                    <a:pt x="89301" y="115061"/>
                    <a:pt x="57530" y="115061"/>
                  </a:cubicBezTo>
                  <a:cubicBezTo>
                    <a:pt x="25756" y="115061"/>
                    <a:pt x="0" y="89304"/>
                    <a:pt x="0" y="57530"/>
                  </a:cubicBezTo>
                  <a:cubicBezTo>
                    <a:pt x="0" y="25756"/>
                    <a:pt x="25756" y="0"/>
                    <a:pt x="57530" y="0"/>
                  </a:cubicBezTo>
                  <a:cubicBezTo>
                    <a:pt x="89301" y="0"/>
                    <a:pt x="115061" y="25756"/>
                    <a:pt x="115061" y="57530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cxnSp>
        <p:nvCxnSpPr>
          <p:cNvPr id="64" name="Gerader Verbinder 63">
            <a:extLst>
              <a:ext uri="{FF2B5EF4-FFF2-40B4-BE49-F238E27FC236}">
                <a16:creationId xmlns:a16="http://schemas.microsoft.com/office/drawing/2014/main" id="{8BA5508B-B129-D2DB-4026-EEFF3B61B0BD}"/>
              </a:ext>
            </a:extLst>
          </p:cNvPr>
          <p:cNvCxnSpPr>
            <a:cxnSpLocks/>
          </p:cNvCxnSpPr>
          <p:nvPr/>
        </p:nvCxnSpPr>
        <p:spPr bwMode="gray">
          <a:xfrm>
            <a:off x="4259263" y="4545124"/>
            <a:ext cx="1727125" cy="0"/>
          </a:xfrm>
          <a:prstGeom prst="line">
            <a:avLst/>
          </a:prstGeom>
          <a:ln w="31750">
            <a:solidFill>
              <a:schemeClr val="bg2"/>
            </a:solidFill>
            <a:tailEnd type="arrow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B08F69C0-F55A-7195-BE24-187C341411F0}"/>
              </a:ext>
            </a:extLst>
          </p:cNvPr>
          <p:cNvCxnSpPr>
            <a:cxnSpLocks/>
          </p:cNvCxnSpPr>
          <p:nvPr/>
        </p:nvCxnSpPr>
        <p:spPr bwMode="gray">
          <a:xfrm>
            <a:off x="4259263" y="4941168"/>
            <a:ext cx="1727125" cy="0"/>
          </a:xfrm>
          <a:prstGeom prst="line">
            <a:avLst/>
          </a:prstGeom>
          <a:ln w="31750">
            <a:solidFill>
              <a:schemeClr val="bg2"/>
            </a:solidFill>
            <a:headEnd type="arrow" w="lg" len="med"/>
            <a:tailEnd type="arrow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37BBD73C-AEF2-E69B-0BBD-FA04E4EA60F2}"/>
              </a:ext>
            </a:extLst>
          </p:cNvPr>
          <p:cNvGrpSpPr/>
          <p:nvPr/>
        </p:nvGrpSpPr>
        <p:grpSpPr>
          <a:xfrm>
            <a:off x="6203950" y="4317176"/>
            <a:ext cx="432000" cy="432000"/>
            <a:chOff x="6203950" y="3335951"/>
            <a:chExt cx="432000" cy="432000"/>
          </a:xfrm>
        </p:grpSpPr>
        <p:sp>
          <p:nvSpPr>
            <p:cNvPr id="67" name="Ellipse 66">
              <a:extLst>
                <a:ext uri="{FF2B5EF4-FFF2-40B4-BE49-F238E27FC236}">
                  <a16:creationId xmlns:a16="http://schemas.microsoft.com/office/drawing/2014/main" id="{1584017A-028A-8C42-4633-8A0E440A8B1A}"/>
                </a:ext>
              </a:extLst>
            </p:cNvPr>
            <p:cNvSpPr/>
            <p:nvPr/>
          </p:nvSpPr>
          <p:spPr bwMode="gray">
            <a:xfrm>
              <a:off x="6203950" y="3335951"/>
              <a:ext cx="432000" cy="4320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grpSp>
          <p:nvGrpSpPr>
            <p:cNvPr id="68" name="Gruppieren 67">
              <a:extLst>
                <a:ext uri="{FF2B5EF4-FFF2-40B4-BE49-F238E27FC236}">
                  <a16:creationId xmlns:a16="http://schemas.microsoft.com/office/drawing/2014/main" id="{39BEF768-D0FC-A274-35FE-245E0C7C218B}"/>
                </a:ext>
              </a:extLst>
            </p:cNvPr>
            <p:cNvGrpSpPr/>
            <p:nvPr/>
          </p:nvGrpSpPr>
          <p:grpSpPr>
            <a:xfrm>
              <a:off x="6302270" y="3464037"/>
              <a:ext cx="235360" cy="175828"/>
              <a:chOff x="6240016" y="2717304"/>
              <a:chExt cx="470719" cy="351656"/>
            </a:xfrm>
          </p:grpSpPr>
          <p:cxnSp>
            <p:nvCxnSpPr>
              <p:cNvPr id="69" name="Gerader Verbinder 68">
                <a:extLst>
                  <a:ext uri="{FF2B5EF4-FFF2-40B4-BE49-F238E27FC236}">
                    <a16:creationId xmlns:a16="http://schemas.microsoft.com/office/drawing/2014/main" id="{EDD85D7E-11F5-F490-F266-B7DBCAD506BB}"/>
                  </a:ext>
                </a:extLst>
              </p:cNvPr>
              <p:cNvCxnSpPr/>
              <p:nvPr/>
            </p:nvCxnSpPr>
            <p:spPr bwMode="gray">
              <a:xfrm>
                <a:off x="6240016" y="2924944"/>
                <a:ext cx="144016" cy="144016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Gerader Verbinder 69">
                <a:extLst>
                  <a:ext uri="{FF2B5EF4-FFF2-40B4-BE49-F238E27FC236}">
                    <a16:creationId xmlns:a16="http://schemas.microsoft.com/office/drawing/2014/main" id="{4B26B0B6-CC2E-5359-6EB7-A567FE6C9A51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flipH="1">
                <a:off x="6359080" y="2717304"/>
                <a:ext cx="351655" cy="351656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C458C1CA-E2AC-D097-EB2A-C309C83F9C37}"/>
              </a:ext>
            </a:extLst>
          </p:cNvPr>
          <p:cNvGrpSpPr/>
          <p:nvPr/>
        </p:nvGrpSpPr>
        <p:grpSpPr>
          <a:xfrm>
            <a:off x="6744025" y="3808868"/>
            <a:ext cx="432000" cy="432000"/>
            <a:chOff x="6817001" y="3335951"/>
            <a:chExt cx="432000" cy="432000"/>
          </a:xfrm>
        </p:grpSpPr>
        <p:sp>
          <p:nvSpPr>
            <p:cNvPr id="72" name="Ellipse 71">
              <a:extLst>
                <a:ext uri="{FF2B5EF4-FFF2-40B4-BE49-F238E27FC236}">
                  <a16:creationId xmlns:a16="http://schemas.microsoft.com/office/drawing/2014/main" id="{28B6906F-366E-59FF-D0A2-46CF62B06502}"/>
                </a:ext>
              </a:extLst>
            </p:cNvPr>
            <p:cNvSpPr/>
            <p:nvPr/>
          </p:nvSpPr>
          <p:spPr bwMode="gray">
            <a:xfrm>
              <a:off x="6817001" y="3335951"/>
              <a:ext cx="432000" cy="432000"/>
            </a:xfrm>
            <a:prstGeom prst="ellipse">
              <a:avLst/>
            </a:prstGeom>
            <a:solidFill>
              <a:srgbClr val="D3001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grpSp>
          <p:nvGrpSpPr>
            <p:cNvPr id="73" name="Gruppieren 72">
              <a:extLst>
                <a:ext uri="{FF2B5EF4-FFF2-40B4-BE49-F238E27FC236}">
                  <a16:creationId xmlns:a16="http://schemas.microsoft.com/office/drawing/2014/main" id="{8027CA8A-A1D8-799B-A80A-5EA8C576C1A5}"/>
                </a:ext>
              </a:extLst>
            </p:cNvPr>
            <p:cNvGrpSpPr/>
            <p:nvPr/>
          </p:nvGrpSpPr>
          <p:grpSpPr>
            <a:xfrm>
              <a:off x="6945062" y="3464012"/>
              <a:ext cx="175878" cy="175878"/>
              <a:chOff x="7104112" y="2564904"/>
              <a:chExt cx="360313" cy="360313"/>
            </a:xfrm>
          </p:grpSpPr>
          <p:cxnSp>
            <p:nvCxnSpPr>
              <p:cNvPr id="74" name="Gerader Verbinder 73">
                <a:extLst>
                  <a:ext uri="{FF2B5EF4-FFF2-40B4-BE49-F238E27FC236}">
                    <a16:creationId xmlns:a16="http://schemas.microsoft.com/office/drawing/2014/main" id="{657D7A03-6108-2DAA-C42F-8A696E68E937}"/>
                  </a:ext>
                </a:extLst>
              </p:cNvPr>
              <p:cNvCxnSpPr/>
              <p:nvPr/>
            </p:nvCxnSpPr>
            <p:spPr bwMode="gray">
              <a:xfrm>
                <a:off x="7104112" y="2564904"/>
                <a:ext cx="360313" cy="360313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Gerader Verbinder 74">
                <a:extLst>
                  <a:ext uri="{FF2B5EF4-FFF2-40B4-BE49-F238E27FC236}">
                    <a16:creationId xmlns:a16="http://schemas.microsoft.com/office/drawing/2014/main" id="{BA5376A9-EED7-CB98-D8FE-7783DD73BB7F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flipH="1">
                <a:off x="7104112" y="2564904"/>
                <a:ext cx="360313" cy="360313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6" name="Gruppieren 75">
            <a:extLst>
              <a:ext uri="{FF2B5EF4-FFF2-40B4-BE49-F238E27FC236}">
                <a16:creationId xmlns:a16="http://schemas.microsoft.com/office/drawing/2014/main" id="{F666CB4C-BD9E-FBE5-290B-E36B972BC216}"/>
              </a:ext>
            </a:extLst>
          </p:cNvPr>
          <p:cNvGrpSpPr/>
          <p:nvPr/>
        </p:nvGrpSpPr>
        <p:grpSpPr>
          <a:xfrm>
            <a:off x="6203950" y="3808868"/>
            <a:ext cx="432000" cy="432000"/>
            <a:chOff x="6203950" y="2825279"/>
            <a:chExt cx="432000" cy="432000"/>
          </a:xfrm>
        </p:grpSpPr>
        <p:sp>
          <p:nvSpPr>
            <p:cNvPr id="77" name="Ellipse 76">
              <a:extLst>
                <a:ext uri="{FF2B5EF4-FFF2-40B4-BE49-F238E27FC236}">
                  <a16:creationId xmlns:a16="http://schemas.microsoft.com/office/drawing/2014/main" id="{6E24BFD3-44B7-1302-1653-D1F22AE496EE}"/>
                </a:ext>
              </a:extLst>
            </p:cNvPr>
            <p:cNvSpPr/>
            <p:nvPr/>
          </p:nvSpPr>
          <p:spPr bwMode="gray">
            <a:xfrm>
              <a:off x="6203950" y="2825279"/>
              <a:ext cx="432000" cy="432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grpSp>
          <p:nvGrpSpPr>
            <p:cNvPr id="78" name="Gruppieren 77">
              <a:extLst>
                <a:ext uri="{FF2B5EF4-FFF2-40B4-BE49-F238E27FC236}">
                  <a16:creationId xmlns:a16="http://schemas.microsoft.com/office/drawing/2014/main" id="{B6E59228-8EA5-A0FB-09FB-E11F66594E30}"/>
                </a:ext>
              </a:extLst>
            </p:cNvPr>
            <p:cNvGrpSpPr/>
            <p:nvPr/>
          </p:nvGrpSpPr>
          <p:grpSpPr>
            <a:xfrm>
              <a:off x="6302270" y="2953365"/>
              <a:ext cx="235360" cy="175828"/>
              <a:chOff x="6240016" y="2717304"/>
              <a:chExt cx="470719" cy="351656"/>
            </a:xfrm>
          </p:grpSpPr>
          <p:cxnSp>
            <p:nvCxnSpPr>
              <p:cNvPr id="79" name="Gerader Verbinder 78">
                <a:extLst>
                  <a:ext uri="{FF2B5EF4-FFF2-40B4-BE49-F238E27FC236}">
                    <a16:creationId xmlns:a16="http://schemas.microsoft.com/office/drawing/2014/main" id="{61980072-8D78-49F7-D7EF-25D9005D9C2E}"/>
                  </a:ext>
                </a:extLst>
              </p:cNvPr>
              <p:cNvCxnSpPr/>
              <p:nvPr/>
            </p:nvCxnSpPr>
            <p:spPr bwMode="gray">
              <a:xfrm>
                <a:off x="6240016" y="2924944"/>
                <a:ext cx="144016" cy="144016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Gerader Verbinder 79">
                <a:extLst>
                  <a:ext uri="{FF2B5EF4-FFF2-40B4-BE49-F238E27FC236}">
                    <a16:creationId xmlns:a16="http://schemas.microsoft.com/office/drawing/2014/main" id="{F9C068EC-7DDE-0BE1-5DCB-CDBDAABBC5D4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flipH="1">
                <a:off x="6359080" y="2717304"/>
                <a:ext cx="351655" cy="351656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50C1A842-A18C-F9D4-68E7-C0CBEBD71E86}"/>
              </a:ext>
            </a:extLst>
          </p:cNvPr>
          <p:cNvGrpSpPr/>
          <p:nvPr/>
        </p:nvGrpSpPr>
        <p:grpSpPr>
          <a:xfrm>
            <a:off x="6744026" y="4317176"/>
            <a:ext cx="432000" cy="432000"/>
            <a:chOff x="6817001" y="2825279"/>
            <a:chExt cx="432000" cy="432000"/>
          </a:xfrm>
        </p:grpSpPr>
        <p:sp>
          <p:nvSpPr>
            <p:cNvPr id="82" name="Ellipse 81">
              <a:extLst>
                <a:ext uri="{FF2B5EF4-FFF2-40B4-BE49-F238E27FC236}">
                  <a16:creationId xmlns:a16="http://schemas.microsoft.com/office/drawing/2014/main" id="{081C0127-27B1-DFE1-17FC-1D5FD0446E25}"/>
                </a:ext>
              </a:extLst>
            </p:cNvPr>
            <p:cNvSpPr/>
            <p:nvPr/>
          </p:nvSpPr>
          <p:spPr bwMode="gray">
            <a:xfrm>
              <a:off x="6817001" y="2825279"/>
              <a:ext cx="432000" cy="4320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</a:pPr>
              <a:endParaRPr lang="de-DE" sz="1600" dirty="0" err="1">
                <a:solidFill>
                  <a:schemeClr val="bg1"/>
                </a:solidFill>
              </a:endParaRPr>
            </a:p>
          </p:txBody>
        </p:sp>
        <p:grpSp>
          <p:nvGrpSpPr>
            <p:cNvPr id="83" name="Gruppieren 82">
              <a:extLst>
                <a:ext uri="{FF2B5EF4-FFF2-40B4-BE49-F238E27FC236}">
                  <a16:creationId xmlns:a16="http://schemas.microsoft.com/office/drawing/2014/main" id="{61171802-356D-A8C1-9A9F-1E1DEB780C2F}"/>
                </a:ext>
              </a:extLst>
            </p:cNvPr>
            <p:cNvGrpSpPr/>
            <p:nvPr/>
          </p:nvGrpSpPr>
          <p:grpSpPr>
            <a:xfrm>
              <a:off x="6945062" y="2953341"/>
              <a:ext cx="175878" cy="175878"/>
              <a:chOff x="7104112" y="2564904"/>
              <a:chExt cx="360313" cy="360313"/>
            </a:xfrm>
          </p:grpSpPr>
          <p:cxnSp>
            <p:nvCxnSpPr>
              <p:cNvPr id="84" name="Gerader Verbinder 83">
                <a:extLst>
                  <a:ext uri="{FF2B5EF4-FFF2-40B4-BE49-F238E27FC236}">
                    <a16:creationId xmlns:a16="http://schemas.microsoft.com/office/drawing/2014/main" id="{947F71DF-2B07-CB2A-1D55-F0ED3A8506BC}"/>
                  </a:ext>
                </a:extLst>
              </p:cNvPr>
              <p:cNvCxnSpPr/>
              <p:nvPr/>
            </p:nvCxnSpPr>
            <p:spPr bwMode="gray">
              <a:xfrm>
                <a:off x="7104112" y="2564904"/>
                <a:ext cx="360313" cy="360313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Gerader Verbinder 84">
                <a:extLst>
                  <a:ext uri="{FF2B5EF4-FFF2-40B4-BE49-F238E27FC236}">
                    <a16:creationId xmlns:a16="http://schemas.microsoft.com/office/drawing/2014/main" id="{E0AF9BF9-264B-EE73-841E-F5CCD5D22BE3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flipH="1">
                <a:off x="7104112" y="2564904"/>
                <a:ext cx="360313" cy="360313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233B8600-088D-CF03-64AA-D5955F0DC066}"/>
              </a:ext>
            </a:extLst>
          </p:cNvPr>
          <p:cNvGrpSpPr/>
          <p:nvPr/>
        </p:nvGrpSpPr>
        <p:grpSpPr>
          <a:xfrm>
            <a:off x="7824175" y="3808868"/>
            <a:ext cx="432000" cy="432000"/>
            <a:chOff x="7852556" y="4044252"/>
            <a:chExt cx="432000" cy="432000"/>
          </a:xfrm>
        </p:grpSpPr>
        <p:sp>
          <p:nvSpPr>
            <p:cNvPr id="87" name="Textplatzhalter 76">
              <a:extLst>
                <a:ext uri="{FF2B5EF4-FFF2-40B4-BE49-F238E27FC236}">
                  <a16:creationId xmlns:a16="http://schemas.microsoft.com/office/drawing/2014/main" id="{A8A06AD1-B999-B82A-74D4-A059AA58B3E3}"/>
                </a:ext>
              </a:extLst>
            </p:cNvPr>
            <p:cNvSpPr txBox="1">
              <a:spLocks noChangeAspect="1"/>
            </p:cNvSpPr>
            <p:nvPr/>
          </p:nvSpPr>
          <p:spPr bwMode="gray">
            <a:xfrm>
              <a:off x="7852556" y="4044252"/>
              <a:ext cx="432000" cy="432000"/>
            </a:xfrm>
            <a:prstGeom prst="ellipse">
              <a:avLst/>
            </a:prstGeom>
            <a:solidFill>
              <a:schemeClr val="tx1"/>
            </a:solidFill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Segoe UI" panose="020B0502040204020203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8" algn="ctr">
                <a:lnSpc>
                  <a:spcPct val="100000"/>
                </a:lnSpc>
              </a:pPr>
              <a:endParaRPr lang="de-DE" sz="1000" dirty="0">
                <a:solidFill>
                  <a:schemeClr val="bg1"/>
                </a:solidFill>
              </a:endParaRPr>
            </a:p>
          </p:txBody>
        </p:sp>
        <p:cxnSp>
          <p:nvCxnSpPr>
            <p:cNvPr id="88" name="Gerader Verbinder 87">
              <a:extLst>
                <a:ext uri="{FF2B5EF4-FFF2-40B4-BE49-F238E27FC236}">
                  <a16:creationId xmlns:a16="http://schemas.microsoft.com/office/drawing/2014/main" id="{FF785329-0F1C-F582-C803-0880E11877BE}"/>
                </a:ext>
              </a:extLst>
            </p:cNvPr>
            <p:cNvCxnSpPr>
              <a:cxnSpLocks/>
            </p:cNvCxnSpPr>
            <p:nvPr/>
          </p:nvCxnSpPr>
          <p:spPr bwMode="gray">
            <a:xfrm flipV="1">
              <a:off x="7983387" y="4175083"/>
              <a:ext cx="170338" cy="170338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uppieren 88">
            <a:extLst>
              <a:ext uri="{FF2B5EF4-FFF2-40B4-BE49-F238E27FC236}">
                <a16:creationId xmlns:a16="http://schemas.microsoft.com/office/drawing/2014/main" id="{743FB759-66AA-6F86-FDBE-1DEE2AE435B3}"/>
              </a:ext>
            </a:extLst>
          </p:cNvPr>
          <p:cNvGrpSpPr/>
          <p:nvPr/>
        </p:nvGrpSpPr>
        <p:grpSpPr>
          <a:xfrm>
            <a:off x="7284100" y="3808868"/>
            <a:ext cx="432000" cy="432000"/>
            <a:chOff x="7320136" y="4043360"/>
            <a:chExt cx="432000" cy="432000"/>
          </a:xfrm>
        </p:grpSpPr>
        <p:sp>
          <p:nvSpPr>
            <p:cNvPr id="90" name="Textplatzhalter 76">
              <a:extLst>
                <a:ext uri="{FF2B5EF4-FFF2-40B4-BE49-F238E27FC236}">
                  <a16:creationId xmlns:a16="http://schemas.microsoft.com/office/drawing/2014/main" id="{87293CE0-6E30-DEC5-7C74-BE89240F9878}"/>
                </a:ext>
              </a:extLst>
            </p:cNvPr>
            <p:cNvSpPr txBox="1">
              <a:spLocks noChangeAspect="1"/>
            </p:cNvSpPr>
            <p:nvPr/>
          </p:nvSpPr>
          <p:spPr bwMode="gray">
            <a:xfrm>
              <a:off x="7320136" y="4043360"/>
              <a:ext cx="432000" cy="432000"/>
            </a:xfrm>
            <a:prstGeom prst="ellipse">
              <a:avLst/>
            </a:prstGeom>
            <a:solidFill>
              <a:schemeClr val="tx1"/>
            </a:solidFill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Segoe UI" panose="020B0502040204020203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8" algn="ctr">
                <a:lnSpc>
                  <a:spcPct val="100000"/>
                </a:lnSpc>
              </a:pPr>
              <a:endParaRPr lang="de-DE" sz="1000" b="0" dirty="0">
                <a:solidFill>
                  <a:schemeClr val="bg1"/>
                </a:solidFill>
              </a:endParaRPr>
            </a:p>
          </p:txBody>
        </p:sp>
        <p:cxnSp>
          <p:nvCxnSpPr>
            <p:cNvPr id="91" name="Gerader Verbinder 90">
              <a:extLst>
                <a:ext uri="{FF2B5EF4-FFF2-40B4-BE49-F238E27FC236}">
                  <a16:creationId xmlns:a16="http://schemas.microsoft.com/office/drawing/2014/main" id="{4D00FE8D-B05B-4DA8-E3C0-05BFF56F7D4B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7452228" y="4175452"/>
              <a:ext cx="167817" cy="167817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Textplatzhalter 76">
            <a:extLst>
              <a:ext uri="{FF2B5EF4-FFF2-40B4-BE49-F238E27FC236}">
                <a16:creationId xmlns:a16="http://schemas.microsoft.com/office/drawing/2014/main" id="{E7AE81CF-6FFE-BE3E-C4C6-C9FA2FC36976}"/>
              </a:ext>
            </a:extLst>
          </p:cNvPr>
          <p:cNvSpPr txBox="1">
            <a:spLocks noChangeAspect="1"/>
          </p:cNvSpPr>
          <p:nvPr/>
        </p:nvSpPr>
        <p:spPr bwMode="gray">
          <a:xfrm>
            <a:off x="6203950" y="4876047"/>
            <a:ext cx="432000" cy="432000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Segoe UI" panose="020B0502040204020203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8" algn="ctr">
              <a:lnSpc>
                <a:spcPct val="100000"/>
              </a:lnSpc>
            </a:pPr>
            <a:r>
              <a:rPr lang="de-DE" sz="1600" dirty="0">
                <a:solidFill>
                  <a:schemeClr val="bg1"/>
                </a:solidFill>
              </a:rPr>
              <a:t>1</a:t>
            </a:r>
            <a:endParaRPr lang="de-DE" sz="1000" dirty="0">
              <a:solidFill>
                <a:schemeClr val="bg1"/>
              </a:solidFill>
            </a:endParaRPr>
          </a:p>
        </p:txBody>
      </p:sp>
      <p:sp>
        <p:nvSpPr>
          <p:cNvPr id="93" name="Textplatzhalter 76">
            <a:extLst>
              <a:ext uri="{FF2B5EF4-FFF2-40B4-BE49-F238E27FC236}">
                <a16:creationId xmlns:a16="http://schemas.microsoft.com/office/drawing/2014/main" id="{62181BCF-58E5-9329-64F8-8AF12BFFD68B}"/>
              </a:ext>
            </a:extLst>
          </p:cNvPr>
          <p:cNvSpPr txBox="1">
            <a:spLocks noChangeAspect="1"/>
          </p:cNvSpPr>
          <p:nvPr/>
        </p:nvSpPr>
        <p:spPr bwMode="gray">
          <a:xfrm>
            <a:off x="6726018" y="4876047"/>
            <a:ext cx="432000" cy="432000"/>
          </a:xfrm>
          <a:prstGeom prst="ellipse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Segoe UI" panose="020B0502040204020203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8" algn="ctr">
              <a:lnSpc>
                <a:spcPct val="100000"/>
              </a:lnSpc>
            </a:pPr>
            <a:r>
              <a:rPr lang="de-DE" sz="1600" dirty="0">
                <a:solidFill>
                  <a:schemeClr val="bg1"/>
                </a:solidFill>
              </a:rPr>
              <a:t>1</a:t>
            </a:r>
            <a:endParaRPr lang="de-DE" sz="1000" dirty="0">
              <a:solidFill>
                <a:schemeClr val="bg1"/>
              </a:solidFill>
            </a:endParaRPr>
          </a:p>
        </p:txBody>
      </p:sp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9A163DF5-4167-719B-DF31-A32FF3F2B6B4}"/>
              </a:ext>
            </a:extLst>
          </p:cNvPr>
          <p:cNvGrpSpPr/>
          <p:nvPr/>
        </p:nvGrpSpPr>
        <p:grpSpPr>
          <a:xfrm>
            <a:off x="7284102" y="4317176"/>
            <a:ext cx="432000" cy="432000"/>
            <a:chOff x="7320136" y="4043360"/>
            <a:chExt cx="432000" cy="432000"/>
          </a:xfrm>
        </p:grpSpPr>
        <p:sp>
          <p:nvSpPr>
            <p:cNvPr id="95" name="Textplatzhalter 76">
              <a:extLst>
                <a:ext uri="{FF2B5EF4-FFF2-40B4-BE49-F238E27FC236}">
                  <a16:creationId xmlns:a16="http://schemas.microsoft.com/office/drawing/2014/main" id="{AC5FB212-701C-4201-1128-4EE0AAE95C9A}"/>
                </a:ext>
              </a:extLst>
            </p:cNvPr>
            <p:cNvSpPr txBox="1">
              <a:spLocks noChangeAspect="1"/>
            </p:cNvSpPr>
            <p:nvPr/>
          </p:nvSpPr>
          <p:spPr bwMode="gray">
            <a:xfrm>
              <a:off x="7320136" y="4043360"/>
              <a:ext cx="432000" cy="432000"/>
            </a:xfrm>
            <a:prstGeom prst="ellipse">
              <a:avLst/>
            </a:prstGeom>
            <a:solidFill>
              <a:schemeClr val="tx1"/>
            </a:solidFill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Segoe UI" panose="020B0502040204020203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8" algn="ctr">
                <a:lnSpc>
                  <a:spcPct val="100000"/>
                </a:lnSpc>
              </a:pPr>
              <a:endParaRPr lang="de-DE" sz="1000" b="0" dirty="0">
                <a:solidFill>
                  <a:schemeClr val="bg1"/>
                </a:solidFill>
              </a:endParaRPr>
            </a:p>
          </p:txBody>
        </p:sp>
        <p:cxnSp>
          <p:nvCxnSpPr>
            <p:cNvPr id="96" name="Gerader Verbinder 95">
              <a:extLst>
                <a:ext uri="{FF2B5EF4-FFF2-40B4-BE49-F238E27FC236}">
                  <a16:creationId xmlns:a16="http://schemas.microsoft.com/office/drawing/2014/main" id="{151BD771-22E7-0F7B-2731-EBDBC15F3893}"/>
                </a:ext>
              </a:extLst>
            </p:cNvPr>
            <p:cNvCxnSpPr>
              <a:cxnSpLocks/>
            </p:cNvCxnSpPr>
            <p:nvPr/>
          </p:nvCxnSpPr>
          <p:spPr bwMode="gray">
            <a:xfrm rot="18900000">
              <a:off x="7452228" y="4175452"/>
              <a:ext cx="167817" cy="167817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uppieren 96">
            <a:extLst>
              <a:ext uri="{FF2B5EF4-FFF2-40B4-BE49-F238E27FC236}">
                <a16:creationId xmlns:a16="http://schemas.microsoft.com/office/drawing/2014/main" id="{F0C88C93-FC14-7B07-41D8-F1BE9F514F04}"/>
              </a:ext>
            </a:extLst>
          </p:cNvPr>
          <p:cNvGrpSpPr/>
          <p:nvPr/>
        </p:nvGrpSpPr>
        <p:grpSpPr>
          <a:xfrm>
            <a:off x="7824178" y="4317176"/>
            <a:ext cx="432000" cy="432000"/>
            <a:chOff x="7320136" y="4043360"/>
            <a:chExt cx="432000" cy="432000"/>
          </a:xfrm>
        </p:grpSpPr>
        <p:sp>
          <p:nvSpPr>
            <p:cNvPr id="98" name="Textplatzhalter 76">
              <a:extLst>
                <a:ext uri="{FF2B5EF4-FFF2-40B4-BE49-F238E27FC236}">
                  <a16:creationId xmlns:a16="http://schemas.microsoft.com/office/drawing/2014/main" id="{54151B4B-7434-41B0-17DA-672F81ADDCC1}"/>
                </a:ext>
              </a:extLst>
            </p:cNvPr>
            <p:cNvSpPr txBox="1">
              <a:spLocks noChangeAspect="1"/>
            </p:cNvSpPr>
            <p:nvPr/>
          </p:nvSpPr>
          <p:spPr bwMode="gray">
            <a:xfrm>
              <a:off x="7320136" y="4043360"/>
              <a:ext cx="432000" cy="432000"/>
            </a:xfrm>
            <a:prstGeom prst="ellipse">
              <a:avLst/>
            </a:prstGeom>
            <a:solidFill>
              <a:schemeClr val="tx1"/>
            </a:solidFill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Segoe UI" panose="020B0502040204020203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8" algn="ctr">
                <a:lnSpc>
                  <a:spcPct val="100000"/>
                </a:lnSpc>
              </a:pPr>
              <a:endParaRPr lang="de-DE" sz="1000" b="0" dirty="0">
                <a:solidFill>
                  <a:schemeClr val="bg1"/>
                </a:solidFill>
              </a:endParaRPr>
            </a:p>
          </p:txBody>
        </p:sp>
        <p:cxnSp>
          <p:nvCxnSpPr>
            <p:cNvPr id="99" name="Gerader Verbinder 98">
              <a:extLst>
                <a:ext uri="{FF2B5EF4-FFF2-40B4-BE49-F238E27FC236}">
                  <a16:creationId xmlns:a16="http://schemas.microsoft.com/office/drawing/2014/main" id="{3041B2FC-E9E6-5B71-2EA2-CB4F1C68207E}"/>
                </a:ext>
              </a:extLst>
            </p:cNvPr>
            <p:cNvCxnSpPr>
              <a:cxnSpLocks/>
            </p:cNvCxnSpPr>
            <p:nvPr/>
          </p:nvCxnSpPr>
          <p:spPr bwMode="gray">
            <a:xfrm rot="2700000" flipH="1">
              <a:off x="7452228" y="4175452"/>
              <a:ext cx="167817" cy="167817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uppieren 99">
            <a:extLst>
              <a:ext uri="{FF2B5EF4-FFF2-40B4-BE49-F238E27FC236}">
                <a16:creationId xmlns:a16="http://schemas.microsoft.com/office/drawing/2014/main" id="{73053005-91FB-2067-5EE6-5D880E097455}"/>
              </a:ext>
            </a:extLst>
          </p:cNvPr>
          <p:cNvGrpSpPr/>
          <p:nvPr/>
        </p:nvGrpSpPr>
        <p:grpSpPr>
          <a:xfrm>
            <a:off x="8382465" y="4858626"/>
            <a:ext cx="432000" cy="432000"/>
            <a:chOff x="8364252" y="4432331"/>
            <a:chExt cx="432000" cy="432000"/>
          </a:xfrm>
        </p:grpSpPr>
        <p:sp>
          <p:nvSpPr>
            <p:cNvPr id="101" name="Textplatzhalter 76">
              <a:extLst>
                <a:ext uri="{FF2B5EF4-FFF2-40B4-BE49-F238E27FC236}">
                  <a16:creationId xmlns:a16="http://schemas.microsoft.com/office/drawing/2014/main" id="{EB33F16A-F302-BACB-EBDE-BE9A9DE1254F}"/>
                </a:ext>
              </a:extLst>
            </p:cNvPr>
            <p:cNvSpPr txBox="1">
              <a:spLocks noChangeAspect="1"/>
            </p:cNvSpPr>
            <p:nvPr/>
          </p:nvSpPr>
          <p:spPr bwMode="gray">
            <a:xfrm>
              <a:off x="8364252" y="4432331"/>
              <a:ext cx="432000" cy="432000"/>
            </a:xfrm>
            <a:prstGeom prst="ellipse">
              <a:avLst/>
            </a:prstGeom>
            <a:solidFill>
              <a:schemeClr val="tx1"/>
            </a:solidFill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Segoe UI" panose="020B0502040204020203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8" algn="ctr">
                <a:lnSpc>
                  <a:spcPct val="100000"/>
                </a:lnSpc>
              </a:pPr>
              <a:endParaRPr lang="de-DE" sz="1000" b="0" dirty="0">
                <a:solidFill>
                  <a:schemeClr val="bg1"/>
                </a:solidFill>
              </a:endParaRPr>
            </a:p>
          </p:txBody>
        </p:sp>
        <p:grpSp>
          <p:nvGrpSpPr>
            <p:cNvPr id="102" name="Gruppieren 101">
              <a:extLst>
                <a:ext uri="{FF2B5EF4-FFF2-40B4-BE49-F238E27FC236}">
                  <a16:creationId xmlns:a16="http://schemas.microsoft.com/office/drawing/2014/main" id="{EA60FCD1-2875-261B-19B4-18042D1323E6}"/>
                </a:ext>
              </a:extLst>
            </p:cNvPr>
            <p:cNvGrpSpPr/>
            <p:nvPr/>
          </p:nvGrpSpPr>
          <p:grpSpPr>
            <a:xfrm>
              <a:off x="8502892" y="4623186"/>
              <a:ext cx="154720" cy="50291"/>
              <a:chOff x="8508268" y="4617132"/>
              <a:chExt cx="154720" cy="50291"/>
            </a:xfrm>
          </p:grpSpPr>
          <p:cxnSp>
            <p:nvCxnSpPr>
              <p:cNvPr id="103" name="Gerader Verbinder 102">
                <a:extLst>
                  <a:ext uri="{FF2B5EF4-FFF2-40B4-BE49-F238E27FC236}">
                    <a16:creationId xmlns:a16="http://schemas.microsoft.com/office/drawing/2014/main" id="{6E20E945-0DBD-51E1-B13C-0EC20AC9149A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>
                <a:off x="8508268" y="4617132"/>
                <a:ext cx="154720" cy="0"/>
              </a:xfrm>
              <a:prstGeom prst="line">
                <a:avLst/>
              </a:prstGeom>
              <a:ln w="19050">
                <a:solidFill>
                  <a:schemeClr val="accent1">
                    <a:lumMod val="20000"/>
                    <a:lumOff val="80000"/>
                  </a:schemeClr>
                </a:solidFill>
                <a:tailEnd type="none" w="lg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Gerader Verbinder 103">
                <a:extLst>
                  <a:ext uri="{FF2B5EF4-FFF2-40B4-BE49-F238E27FC236}">
                    <a16:creationId xmlns:a16="http://schemas.microsoft.com/office/drawing/2014/main" id="{22EDE03E-FE80-616E-C6B0-7FFB7B71EB7D}"/>
                  </a:ext>
                </a:extLst>
              </p:cNvPr>
              <p:cNvCxnSpPr/>
              <p:nvPr/>
            </p:nvCxnSpPr>
            <p:spPr bwMode="gray">
              <a:xfrm>
                <a:off x="8508268" y="4667423"/>
                <a:ext cx="154720" cy="0"/>
              </a:xfrm>
              <a:prstGeom prst="line">
                <a:avLst/>
              </a:prstGeom>
              <a:ln w="19050">
                <a:solidFill>
                  <a:schemeClr val="accent1">
                    <a:lumMod val="20000"/>
                    <a:lumOff val="80000"/>
                  </a:schemeClr>
                </a:solidFill>
                <a:tailEnd type="none" w="lg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5" name="Gruppieren 104">
            <a:extLst>
              <a:ext uri="{FF2B5EF4-FFF2-40B4-BE49-F238E27FC236}">
                <a16:creationId xmlns:a16="http://schemas.microsoft.com/office/drawing/2014/main" id="{BD761EEE-042E-4614-7EC9-F31521F7C769}"/>
              </a:ext>
            </a:extLst>
          </p:cNvPr>
          <p:cNvGrpSpPr/>
          <p:nvPr/>
        </p:nvGrpSpPr>
        <p:grpSpPr>
          <a:xfrm>
            <a:off x="7284100" y="4876047"/>
            <a:ext cx="432000" cy="432000"/>
            <a:chOff x="8364252" y="3919563"/>
            <a:chExt cx="432000" cy="432000"/>
          </a:xfrm>
        </p:grpSpPr>
        <p:sp>
          <p:nvSpPr>
            <p:cNvPr id="106" name="Textplatzhalter 76">
              <a:extLst>
                <a:ext uri="{FF2B5EF4-FFF2-40B4-BE49-F238E27FC236}">
                  <a16:creationId xmlns:a16="http://schemas.microsoft.com/office/drawing/2014/main" id="{3054749B-27A4-5A45-C849-B92DE3B1AD0E}"/>
                </a:ext>
              </a:extLst>
            </p:cNvPr>
            <p:cNvSpPr txBox="1">
              <a:spLocks noChangeAspect="1"/>
            </p:cNvSpPr>
            <p:nvPr/>
          </p:nvSpPr>
          <p:spPr bwMode="gray">
            <a:xfrm>
              <a:off x="8364252" y="3919563"/>
              <a:ext cx="432000" cy="432000"/>
            </a:xfrm>
            <a:prstGeom prst="ellipse">
              <a:avLst/>
            </a:prstGeom>
            <a:solidFill>
              <a:schemeClr val="tx1"/>
            </a:solidFill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Segoe UI" panose="020B0502040204020203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8" algn="ctr">
                <a:lnSpc>
                  <a:spcPct val="100000"/>
                </a:lnSpc>
              </a:pPr>
              <a:endParaRPr lang="de-DE" sz="1000" b="0" dirty="0">
                <a:solidFill>
                  <a:schemeClr val="bg1"/>
                </a:solidFill>
              </a:endParaRPr>
            </a:p>
          </p:txBody>
        </p:sp>
        <p:grpSp>
          <p:nvGrpSpPr>
            <p:cNvPr id="107" name="Gruppieren 106">
              <a:extLst>
                <a:ext uri="{FF2B5EF4-FFF2-40B4-BE49-F238E27FC236}">
                  <a16:creationId xmlns:a16="http://schemas.microsoft.com/office/drawing/2014/main" id="{B0FF1E60-DABD-1046-BBBC-E44E84FDCC83}"/>
                </a:ext>
              </a:extLst>
            </p:cNvPr>
            <p:cNvGrpSpPr/>
            <p:nvPr/>
          </p:nvGrpSpPr>
          <p:grpSpPr>
            <a:xfrm>
              <a:off x="8502892" y="4058203"/>
              <a:ext cx="154720" cy="154720"/>
              <a:chOff x="8508268" y="4570882"/>
              <a:chExt cx="154720" cy="154720"/>
            </a:xfrm>
          </p:grpSpPr>
          <p:cxnSp>
            <p:nvCxnSpPr>
              <p:cNvPr id="108" name="Gerader Verbinder 107">
                <a:extLst>
                  <a:ext uri="{FF2B5EF4-FFF2-40B4-BE49-F238E27FC236}">
                    <a16:creationId xmlns:a16="http://schemas.microsoft.com/office/drawing/2014/main" id="{9A7FF922-C5F5-D369-A250-4839AB32A29B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>
                <a:off x="8508268" y="4648242"/>
                <a:ext cx="154720" cy="0"/>
              </a:xfrm>
              <a:prstGeom prst="line">
                <a:avLst/>
              </a:prstGeom>
              <a:ln w="19050">
                <a:solidFill>
                  <a:schemeClr val="accent1">
                    <a:lumMod val="20000"/>
                    <a:lumOff val="80000"/>
                  </a:schemeClr>
                </a:solidFill>
                <a:tailEnd type="none" w="lg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Gerader Verbinder 108">
                <a:extLst>
                  <a:ext uri="{FF2B5EF4-FFF2-40B4-BE49-F238E27FC236}">
                    <a16:creationId xmlns:a16="http://schemas.microsoft.com/office/drawing/2014/main" id="{317BA5BB-5CB8-B0E0-EF84-EB31D1FB133E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>
                <a:off x="8508268" y="4648242"/>
                <a:ext cx="154720" cy="0"/>
              </a:xfrm>
              <a:prstGeom prst="line">
                <a:avLst/>
              </a:prstGeom>
              <a:ln w="19050">
                <a:solidFill>
                  <a:schemeClr val="accent1">
                    <a:lumMod val="20000"/>
                    <a:lumOff val="80000"/>
                  </a:schemeClr>
                </a:solidFill>
                <a:tailEnd type="none" w="lg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0" name="Gruppieren 109">
            <a:extLst>
              <a:ext uri="{FF2B5EF4-FFF2-40B4-BE49-F238E27FC236}">
                <a16:creationId xmlns:a16="http://schemas.microsoft.com/office/drawing/2014/main" id="{582B460E-09C5-C9D6-8D19-0C71C9C002A3}"/>
              </a:ext>
            </a:extLst>
          </p:cNvPr>
          <p:cNvGrpSpPr/>
          <p:nvPr/>
        </p:nvGrpSpPr>
        <p:grpSpPr>
          <a:xfrm>
            <a:off x="7824175" y="4862226"/>
            <a:ext cx="432000" cy="432000"/>
            <a:chOff x="8364252" y="3919563"/>
            <a:chExt cx="432000" cy="432000"/>
          </a:xfrm>
        </p:grpSpPr>
        <p:sp>
          <p:nvSpPr>
            <p:cNvPr id="111" name="Textplatzhalter 76">
              <a:extLst>
                <a:ext uri="{FF2B5EF4-FFF2-40B4-BE49-F238E27FC236}">
                  <a16:creationId xmlns:a16="http://schemas.microsoft.com/office/drawing/2014/main" id="{15477143-A602-950D-A96A-5FF8F0FCCA43}"/>
                </a:ext>
              </a:extLst>
            </p:cNvPr>
            <p:cNvSpPr txBox="1">
              <a:spLocks noChangeAspect="1"/>
            </p:cNvSpPr>
            <p:nvPr/>
          </p:nvSpPr>
          <p:spPr bwMode="gray">
            <a:xfrm>
              <a:off x="8364252" y="3919563"/>
              <a:ext cx="432000" cy="432000"/>
            </a:xfrm>
            <a:prstGeom prst="ellipse">
              <a:avLst/>
            </a:prstGeom>
            <a:solidFill>
              <a:schemeClr val="tx1"/>
            </a:solidFill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Segoe UI" panose="020B0502040204020203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8" algn="ctr">
                <a:lnSpc>
                  <a:spcPct val="100000"/>
                </a:lnSpc>
              </a:pPr>
              <a:endParaRPr lang="de-DE" sz="10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12" name="Gerader Verbinder 111">
              <a:extLst>
                <a:ext uri="{FF2B5EF4-FFF2-40B4-BE49-F238E27FC236}">
                  <a16:creationId xmlns:a16="http://schemas.microsoft.com/office/drawing/2014/main" id="{F65DAEEF-6E25-0BEF-6C49-6C0A48C25129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8502892" y="4135563"/>
              <a:ext cx="154720" cy="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  <a:tailEnd type="non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3" name="Textplatzhalter 22">
            <a:extLst>
              <a:ext uri="{FF2B5EF4-FFF2-40B4-BE49-F238E27FC236}">
                <a16:creationId xmlns:a16="http://schemas.microsoft.com/office/drawing/2014/main" id="{9A139915-460C-666B-06EB-383E051B5F39}"/>
              </a:ext>
            </a:extLst>
          </p:cNvPr>
          <p:cNvSpPr txBox="1">
            <a:spLocks/>
          </p:cNvSpPr>
          <p:nvPr/>
        </p:nvSpPr>
        <p:spPr bwMode="gray">
          <a:xfrm>
            <a:off x="6203950" y="2652985"/>
            <a:ext cx="2592302" cy="793061"/>
          </a:xfrm>
          <a:prstGeom prst="rect">
            <a:avLst/>
          </a:prstGeom>
          <a:solidFill>
            <a:schemeClr val="tx1"/>
          </a:solidFill>
        </p:spPr>
        <p:txBody>
          <a:bodyPr vert="horz" lIns="144000" tIns="144000" rIns="144000" bIns="14400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Font typeface="Wingdings" panose="05000000000000000000" pitchFamily="2" charset="2"/>
              <a:buChar char="§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7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Font typeface="+mj-lt"/>
              <a:buAutoNum type="arabicPeriod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Font typeface="+mj-lt"/>
              <a:buAutoNum type="alphaLcPeriod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85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de-DE" dirty="0"/>
              <a:t>Standard </a:t>
            </a:r>
            <a:r>
              <a:rPr lang="de-DE" dirty="0" err="1"/>
              <a:t>Textbox</a:t>
            </a:r>
            <a:r>
              <a:rPr lang="de-DE" dirty="0"/>
              <a:t> mit </a:t>
            </a:r>
            <a:r>
              <a:rPr lang="de-DE" dirty="0" err="1"/>
              <a:t>Bulletpoint</a:t>
            </a:r>
            <a:endParaRPr lang="de-DE" dirty="0"/>
          </a:p>
        </p:txBody>
      </p:sp>
      <p:grpSp>
        <p:nvGrpSpPr>
          <p:cNvPr id="114" name="Gruppieren 113">
            <a:extLst>
              <a:ext uri="{FF2B5EF4-FFF2-40B4-BE49-F238E27FC236}">
                <a16:creationId xmlns:a16="http://schemas.microsoft.com/office/drawing/2014/main" id="{AAF2FBCF-D631-0B49-3CF8-778E9DAE12EA}"/>
              </a:ext>
            </a:extLst>
          </p:cNvPr>
          <p:cNvGrpSpPr/>
          <p:nvPr/>
        </p:nvGrpSpPr>
        <p:grpSpPr>
          <a:xfrm>
            <a:off x="11207320" y="1651682"/>
            <a:ext cx="449768" cy="449766"/>
            <a:chOff x="6688764" y="2101930"/>
            <a:chExt cx="575303" cy="575302"/>
          </a:xfrm>
        </p:grpSpPr>
        <p:sp>
          <p:nvSpPr>
            <p:cNvPr id="115" name="Freihandform: Form 114">
              <a:extLst>
                <a:ext uri="{FF2B5EF4-FFF2-40B4-BE49-F238E27FC236}">
                  <a16:creationId xmlns:a16="http://schemas.microsoft.com/office/drawing/2014/main" id="{412D2403-F1BC-8775-2265-A2D3A5B37DDA}"/>
                </a:ext>
              </a:extLst>
            </p:cNvPr>
            <p:cNvSpPr/>
            <p:nvPr/>
          </p:nvSpPr>
          <p:spPr>
            <a:xfrm>
              <a:off x="6832589" y="2101930"/>
              <a:ext cx="287650" cy="258886"/>
            </a:xfrm>
            <a:custGeom>
              <a:avLst/>
              <a:gdLst>
                <a:gd name="connsiteX0" fmla="*/ 0 w 287650"/>
                <a:gd name="connsiteY0" fmla="*/ 115061 h 258886"/>
                <a:gd name="connsiteX1" fmla="*/ 0 w 287650"/>
                <a:gd name="connsiteY1" fmla="*/ 86296 h 258886"/>
                <a:gd name="connsiteX2" fmla="*/ 12638 w 287650"/>
                <a:gd name="connsiteY2" fmla="*/ 12638 h 258886"/>
                <a:gd name="connsiteX3" fmla="*/ 86296 w 287650"/>
                <a:gd name="connsiteY3" fmla="*/ 0 h 258886"/>
                <a:gd name="connsiteX4" fmla="*/ 201355 w 287650"/>
                <a:gd name="connsiteY4" fmla="*/ 0 h 258886"/>
                <a:gd name="connsiteX5" fmla="*/ 275014 w 287650"/>
                <a:gd name="connsiteY5" fmla="*/ 12638 h 258886"/>
                <a:gd name="connsiteX6" fmla="*/ 287651 w 287650"/>
                <a:gd name="connsiteY6" fmla="*/ 86296 h 258886"/>
                <a:gd name="connsiteX7" fmla="*/ 287651 w 287650"/>
                <a:gd name="connsiteY7" fmla="*/ 115061 h 258886"/>
                <a:gd name="connsiteX8" fmla="*/ 275014 w 287650"/>
                <a:gd name="connsiteY8" fmla="*/ 188718 h 258886"/>
                <a:gd name="connsiteX9" fmla="*/ 201355 w 287650"/>
                <a:gd name="connsiteY9" fmla="*/ 201356 h 258886"/>
                <a:gd name="connsiteX10" fmla="*/ 172590 w 287650"/>
                <a:gd name="connsiteY10" fmla="*/ 201356 h 258886"/>
                <a:gd name="connsiteX11" fmla="*/ 86296 w 287650"/>
                <a:gd name="connsiteY11" fmla="*/ 258887 h 258886"/>
                <a:gd name="connsiteX12" fmla="*/ 86296 w 287650"/>
                <a:gd name="connsiteY12" fmla="*/ 201356 h 258886"/>
                <a:gd name="connsiteX13" fmla="*/ 12638 w 287650"/>
                <a:gd name="connsiteY13" fmla="*/ 188718 h 258886"/>
                <a:gd name="connsiteX14" fmla="*/ 0 w 287650"/>
                <a:gd name="connsiteY14" fmla="*/ 115061 h 258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7650" h="258886">
                  <a:moveTo>
                    <a:pt x="0" y="115061"/>
                  </a:moveTo>
                  <a:lnTo>
                    <a:pt x="0" y="86296"/>
                  </a:lnTo>
                  <a:cubicBezTo>
                    <a:pt x="0" y="45616"/>
                    <a:pt x="0" y="25275"/>
                    <a:pt x="12638" y="12638"/>
                  </a:cubicBezTo>
                  <a:cubicBezTo>
                    <a:pt x="25275" y="0"/>
                    <a:pt x="45616" y="0"/>
                    <a:pt x="86296" y="0"/>
                  </a:cubicBezTo>
                  <a:lnTo>
                    <a:pt x="201355" y="0"/>
                  </a:lnTo>
                  <a:cubicBezTo>
                    <a:pt x="242038" y="0"/>
                    <a:pt x="262377" y="0"/>
                    <a:pt x="275014" y="12638"/>
                  </a:cubicBezTo>
                  <a:cubicBezTo>
                    <a:pt x="287651" y="25275"/>
                    <a:pt x="287651" y="45616"/>
                    <a:pt x="287651" y="86296"/>
                  </a:cubicBezTo>
                  <a:lnTo>
                    <a:pt x="287651" y="115061"/>
                  </a:lnTo>
                  <a:cubicBezTo>
                    <a:pt x="287651" y="155741"/>
                    <a:pt x="287651" y="176081"/>
                    <a:pt x="275014" y="188718"/>
                  </a:cubicBezTo>
                  <a:cubicBezTo>
                    <a:pt x="262377" y="201356"/>
                    <a:pt x="242038" y="201356"/>
                    <a:pt x="201355" y="201356"/>
                  </a:cubicBezTo>
                  <a:lnTo>
                    <a:pt x="172590" y="201356"/>
                  </a:lnTo>
                  <a:lnTo>
                    <a:pt x="86296" y="258887"/>
                  </a:lnTo>
                  <a:lnTo>
                    <a:pt x="86296" y="201356"/>
                  </a:lnTo>
                  <a:cubicBezTo>
                    <a:pt x="45616" y="201356"/>
                    <a:pt x="25275" y="201356"/>
                    <a:pt x="12638" y="188718"/>
                  </a:cubicBezTo>
                  <a:cubicBezTo>
                    <a:pt x="0" y="176081"/>
                    <a:pt x="0" y="155741"/>
                    <a:pt x="0" y="115061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6" name="Freihandform: Form 115">
              <a:extLst>
                <a:ext uri="{FF2B5EF4-FFF2-40B4-BE49-F238E27FC236}">
                  <a16:creationId xmlns:a16="http://schemas.microsoft.com/office/drawing/2014/main" id="{2A942C2F-9A7B-9F7D-6815-ED9B1D91DCD7}"/>
                </a:ext>
              </a:extLst>
            </p:cNvPr>
            <p:cNvSpPr/>
            <p:nvPr/>
          </p:nvSpPr>
          <p:spPr>
            <a:xfrm>
              <a:off x="6688764" y="2562173"/>
              <a:ext cx="230121" cy="115059"/>
            </a:xfrm>
            <a:custGeom>
              <a:avLst/>
              <a:gdLst>
                <a:gd name="connsiteX0" fmla="*/ 45737 w 230121"/>
                <a:gd name="connsiteY0" fmla="*/ 21309 h 115059"/>
                <a:gd name="connsiteX1" fmla="*/ 9111 w 230121"/>
                <a:gd name="connsiteY1" fmla="*/ 89122 h 115059"/>
                <a:gd name="connsiteX2" fmla="*/ 58692 w 230121"/>
                <a:gd name="connsiteY2" fmla="*/ 115060 h 115059"/>
                <a:gd name="connsiteX3" fmla="*/ 115061 w 230121"/>
                <a:gd name="connsiteY3" fmla="*/ 115060 h 115059"/>
                <a:gd name="connsiteX4" fmla="*/ 171429 w 230121"/>
                <a:gd name="connsiteY4" fmla="*/ 115060 h 115059"/>
                <a:gd name="connsiteX5" fmla="*/ 221010 w 230121"/>
                <a:gd name="connsiteY5" fmla="*/ 89122 h 115059"/>
                <a:gd name="connsiteX6" fmla="*/ 184384 w 230121"/>
                <a:gd name="connsiteY6" fmla="*/ 21309 h 115059"/>
                <a:gd name="connsiteX7" fmla="*/ 45737 w 230121"/>
                <a:gd name="connsiteY7" fmla="*/ 21309 h 11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121" h="115059">
                  <a:moveTo>
                    <a:pt x="45737" y="21309"/>
                  </a:moveTo>
                  <a:cubicBezTo>
                    <a:pt x="27650" y="33424"/>
                    <a:pt x="-19773" y="58165"/>
                    <a:pt x="9111" y="89122"/>
                  </a:cubicBezTo>
                  <a:cubicBezTo>
                    <a:pt x="23221" y="104244"/>
                    <a:pt x="38935" y="115060"/>
                    <a:pt x="58692" y="115060"/>
                  </a:cubicBezTo>
                  <a:lnTo>
                    <a:pt x="115061" y="115060"/>
                  </a:lnTo>
                  <a:lnTo>
                    <a:pt x="171429" y="115060"/>
                  </a:lnTo>
                  <a:cubicBezTo>
                    <a:pt x="191186" y="115060"/>
                    <a:pt x="206901" y="104244"/>
                    <a:pt x="221010" y="89122"/>
                  </a:cubicBezTo>
                  <a:cubicBezTo>
                    <a:pt x="249895" y="58165"/>
                    <a:pt x="202471" y="33424"/>
                    <a:pt x="184384" y="21309"/>
                  </a:cubicBezTo>
                  <a:cubicBezTo>
                    <a:pt x="141970" y="-7103"/>
                    <a:pt x="88152" y="-7103"/>
                    <a:pt x="45737" y="21309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7" name="Freihandform: Form 116">
              <a:extLst>
                <a:ext uri="{FF2B5EF4-FFF2-40B4-BE49-F238E27FC236}">
                  <a16:creationId xmlns:a16="http://schemas.microsoft.com/office/drawing/2014/main" id="{EB12213D-5C24-0679-61C6-A80CE44F69E5}"/>
                </a:ext>
              </a:extLst>
            </p:cNvPr>
            <p:cNvSpPr/>
            <p:nvPr/>
          </p:nvSpPr>
          <p:spPr>
            <a:xfrm>
              <a:off x="7033946" y="2562173"/>
              <a:ext cx="230121" cy="115059"/>
            </a:xfrm>
            <a:custGeom>
              <a:avLst/>
              <a:gdLst>
                <a:gd name="connsiteX0" fmla="*/ 45737 w 230121"/>
                <a:gd name="connsiteY0" fmla="*/ 21309 h 115059"/>
                <a:gd name="connsiteX1" fmla="*/ 9111 w 230121"/>
                <a:gd name="connsiteY1" fmla="*/ 89122 h 115059"/>
                <a:gd name="connsiteX2" fmla="*/ 58693 w 230121"/>
                <a:gd name="connsiteY2" fmla="*/ 115060 h 115059"/>
                <a:gd name="connsiteX3" fmla="*/ 115061 w 230121"/>
                <a:gd name="connsiteY3" fmla="*/ 115060 h 115059"/>
                <a:gd name="connsiteX4" fmla="*/ 171430 w 230121"/>
                <a:gd name="connsiteY4" fmla="*/ 115060 h 115059"/>
                <a:gd name="connsiteX5" fmla="*/ 221009 w 230121"/>
                <a:gd name="connsiteY5" fmla="*/ 89122 h 115059"/>
                <a:gd name="connsiteX6" fmla="*/ 184383 w 230121"/>
                <a:gd name="connsiteY6" fmla="*/ 21309 h 115059"/>
                <a:gd name="connsiteX7" fmla="*/ 45737 w 230121"/>
                <a:gd name="connsiteY7" fmla="*/ 21309 h 11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121" h="115059">
                  <a:moveTo>
                    <a:pt x="45737" y="21309"/>
                  </a:moveTo>
                  <a:cubicBezTo>
                    <a:pt x="27650" y="33424"/>
                    <a:pt x="-19772" y="58165"/>
                    <a:pt x="9111" y="89122"/>
                  </a:cubicBezTo>
                  <a:cubicBezTo>
                    <a:pt x="23220" y="104244"/>
                    <a:pt x="38934" y="115060"/>
                    <a:pt x="58693" y="115060"/>
                  </a:cubicBezTo>
                  <a:lnTo>
                    <a:pt x="115061" y="115060"/>
                  </a:lnTo>
                  <a:lnTo>
                    <a:pt x="171430" y="115060"/>
                  </a:lnTo>
                  <a:cubicBezTo>
                    <a:pt x="191186" y="115060"/>
                    <a:pt x="206900" y="104244"/>
                    <a:pt x="221009" y="89122"/>
                  </a:cubicBezTo>
                  <a:cubicBezTo>
                    <a:pt x="249895" y="58165"/>
                    <a:pt x="202470" y="33424"/>
                    <a:pt x="184383" y="21309"/>
                  </a:cubicBezTo>
                  <a:cubicBezTo>
                    <a:pt x="141968" y="-7103"/>
                    <a:pt x="88152" y="-7103"/>
                    <a:pt x="45737" y="21309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8" name="Freihandform: Form 117">
              <a:extLst>
                <a:ext uri="{FF2B5EF4-FFF2-40B4-BE49-F238E27FC236}">
                  <a16:creationId xmlns:a16="http://schemas.microsoft.com/office/drawing/2014/main" id="{C185FF78-6E60-70B1-9896-D1E25FDC981E}"/>
                </a:ext>
              </a:extLst>
            </p:cNvPr>
            <p:cNvSpPr/>
            <p:nvPr/>
          </p:nvSpPr>
          <p:spPr>
            <a:xfrm>
              <a:off x="6746294" y="2375199"/>
              <a:ext cx="115060" cy="115060"/>
            </a:xfrm>
            <a:custGeom>
              <a:avLst/>
              <a:gdLst>
                <a:gd name="connsiteX0" fmla="*/ 115061 w 115060"/>
                <a:gd name="connsiteY0" fmla="*/ 57530 h 115060"/>
                <a:gd name="connsiteX1" fmla="*/ 57530 w 115060"/>
                <a:gd name="connsiteY1" fmla="*/ 115061 h 115060"/>
                <a:gd name="connsiteX2" fmla="*/ 0 w 115060"/>
                <a:gd name="connsiteY2" fmla="*/ 57530 h 115060"/>
                <a:gd name="connsiteX3" fmla="*/ 57530 w 115060"/>
                <a:gd name="connsiteY3" fmla="*/ 0 h 115060"/>
                <a:gd name="connsiteX4" fmla="*/ 115061 w 115060"/>
                <a:gd name="connsiteY4" fmla="*/ 57530 h 115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060" h="115060">
                  <a:moveTo>
                    <a:pt x="115061" y="57530"/>
                  </a:moveTo>
                  <a:cubicBezTo>
                    <a:pt x="115061" y="89304"/>
                    <a:pt x="89303" y="115061"/>
                    <a:pt x="57530" y="115061"/>
                  </a:cubicBezTo>
                  <a:cubicBezTo>
                    <a:pt x="25757" y="115061"/>
                    <a:pt x="0" y="89304"/>
                    <a:pt x="0" y="57530"/>
                  </a:cubicBezTo>
                  <a:cubicBezTo>
                    <a:pt x="0" y="25756"/>
                    <a:pt x="25757" y="0"/>
                    <a:pt x="57530" y="0"/>
                  </a:cubicBezTo>
                  <a:cubicBezTo>
                    <a:pt x="89303" y="0"/>
                    <a:pt x="115061" y="25756"/>
                    <a:pt x="115061" y="57530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9" name="Freihandform: Form 118">
              <a:extLst>
                <a:ext uri="{FF2B5EF4-FFF2-40B4-BE49-F238E27FC236}">
                  <a16:creationId xmlns:a16="http://schemas.microsoft.com/office/drawing/2014/main" id="{C2EF202C-D21F-D55A-0F06-17AD70A3BD41}"/>
                </a:ext>
              </a:extLst>
            </p:cNvPr>
            <p:cNvSpPr/>
            <p:nvPr/>
          </p:nvSpPr>
          <p:spPr>
            <a:xfrm>
              <a:off x="7091477" y="2375199"/>
              <a:ext cx="115060" cy="115060"/>
            </a:xfrm>
            <a:custGeom>
              <a:avLst/>
              <a:gdLst>
                <a:gd name="connsiteX0" fmla="*/ 115061 w 115060"/>
                <a:gd name="connsiteY0" fmla="*/ 57530 h 115060"/>
                <a:gd name="connsiteX1" fmla="*/ 57530 w 115060"/>
                <a:gd name="connsiteY1" fmla="*/ 115061 h 115060"/>
                <a:gd name="connsiteX2" fmla="*/ 0 w 115060"/>
                <a:gd name="connsiteY2" fmla="*/ 57530 h 115060"/>
                <a:gd name="connsiteX3" fmla="*/ 57530 w 115060"/>
                <a:gd name="connsiteY3" fmla="*/ 0 h 115060"/>
                <a:gd name="connsiteX4" fmla="*/ 115061 w 115060"/>
                <a:gd name="connsiteY4" fmla="*/ 57530 h 115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060" h="115060">
                  <a:moveTo>
                    <a:pt x="115061" y="57530"/>
                  </a:moveTo>
                  <a:cubicBezTo>
                    <a:pt x="115061" y="89304"/>
                    <a:pt x="89301" y="115061"/>
                    <a:pt x="57530" y="115061"/>
                  </a:cubicBezTo>
                  <a:cubicBezTo>
                    <a:pt x="25756" y="115061"/>
                    <a:pt x="0" y="89304"/>
                    <a:pt x="0" y="57530"/>
                  </a:cubicBezTo>
                  <a:cubicBezTo>
                    <a:pt x="0" y="25756"/>
                    <a:pt x="25756" y="0"/>
                    <a:pt x="57530" y="0"/>
                  </a:cubicBezTo>
                  <a:cubicBezTo>
                    <a:pt x="89301" y="0"/>
                    <a:pt x="115061" y="25756"/>
                    <a:pt x="115061" y="57530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120" name="Gruppieren 119">
            <a:extLst>
              <a:ext uri="{FF2B5EF4-FFF2-40B4-BE49-F238E27FC236}">
                <a16:creationId xmlns:a16="http://schemas.microsoft.com/office/drawing/2014/main" id="{CA79FFF2-9EBE-E6E5-436E-85EB8B9F7A30}"/>
              </a:ext>
            </a:extLst>
          </p:cNvPr>
          <p:cNvGrpSpPr/>
          <p:nvPr/>
        </p:nvGrpSpPr>
        <p:grpSpPr>
          <a:xfrm>
            <a:off x="10255172" y="1651682"/>
            <a:ext cx="449768" cy="449766"/>
            <a:chOff x="6688764" y="2101930"/>
            <a:chExt cx="575303" cy="575302"/>
          </a:xfrm>
        </p:grpSpPr>
        <p:sp>
          <p:nvSpPr>
            <p:cNvPr id="121" name="Freihandform: Form 120">
              <a:extLst>
                <a:ext uri="{FF2B5EF4-FFF2-40B4-BE49-F238E27FC236}">
                  <a16:creationId xmlns:a16="http://schemas.microsoft.com/office/drawing/2014/main" id="{6C5D865C-B2D3-6D2F-495F-630ED8F8B6F8}"/>
                </a:ext>
              </a:extLst>
            </p:cNvPr>
            <p:cNvSpPr/>
            <p:nvPr/>
          </p:nvSpPr>
          <p:spPr>
            <a:xfrm>
              <a:off x="6832589" y="2101930"/>
              <a:ext cx="287650" cy="258886"/>
            </a:xfrm>
            <a:custGeom>
              <a:avLst/>
              <a:gdLst>
                <a:gd name="connsiteX0" fmla="*/ 0 w 287650"/>
                <a:gd name="connsiteY0" fmla="*/ 115061 h 258886"/>
                <a:gd name="connsiteX1" fmla="*/ 0 w 287650"/>
                <a:gd name="connsiteY1" fmla="*/ 86296 h 258886"/>
                <a:gd name="connsiteX2" fmla="*/ 12638 w 287650"/>
                <a:gd name="connsiteY2" fmla="*/ 12638 h 258886"/>
                <a:gd name="connsiteX3" fmla="*/ 86296 w 287650"/>
                <a:gd name="connsiteY3" fmla="*/ 0 h 258886"/>
                <a:gd name="connsiteX4" fmla="*/ 201355 w 287650"/>
                <a:gd name="connsiteY4" fmla="*/ 0 h 258886"/>
                <a:gd name="connsiteX5" fmla="*/ 275014 w 287650"/>
                <a:gd name="connsiteY5" fmla="*/ 12638 h 258886"/>
                <a:gd name="connsiteX6" fmla="*/ 287651 w 287650"/>
                <a:gd name="connsiteY6" fmla="*/ 86296 h 258886"/>
                <a:gd name="connsiteX7" fmla="*/ 287651 w 287650"/>
                <a:gd name="connsiteY7" fmla="*/ 115061 h 258886"/>
                <a:gd name="connsiteX8" fmla="*/ 275014 w 287650"/>
                <a:gd name="connsiteY8" fmla="*/ 188718 h 258886"/>
                <a:gd name="connsiteX9" fmla="*/ 201355 w 287650"/>
                <a:gd name="connsiteY9" fmla="*/ 201356 h 258886"/>
                <a:gd name="connsiteX10" fmla="*/ 172590 w 287650"/>
                <a:gd name="connsiteY10" fmla="*/ 201356 h 258886"/>
                <a:gd name="connsiteX11" fmla="*/ 86296 w 287650"/>
                <a:gd name="connsiteY11" fmla="*/ 258887 h 258886"/>
                <a:gd name="connsiteX12" fmla="*/ 86296 w 287650"/>
                <a:gd name="connsiteY12" fmla="*/ 201356 h 258886"/>
                <a:gd name="connsiteX13" fmla="*/ 12638 w 287650"/>
                <a:gd name="connsiteY13" fmla="*/ 188718 h 258886"/>
                <a:gd name="connsiteX14" fmla="*/ 0 w 287650"/>
                <a:gd name="connsiteY14" fmla="*/ 115061 h 258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7650" h="258886">
                  <a:moveTo>
                    <a:pt x="0" y="115061"/>
                  </a:moveTo>
                  <a:lnTo>
                    <a:pt x="0" y="86296"/>
                  </a:lnTo>
                  <a:cubicBezTo>
                    <a:pt x="0" y="45616"/>
                    <a:pt x="0" y="25275"/>
                    <a:pt x="12638" y="12638"/>
                  </a:cubicBezTo>
                  <a:cubicBezTo>
                    <a:pt x="25275" y="0"/>
                    <a:pt x="45616" y="0"/>
                    <a:pt x="86296" y="0"/>
                  </a:cubicBezTo>
                  <a:lnTo>
                    <a:pt x="201355" y="0"/>
                  </a:lnTo>
                  <a:cubicBezTo>
                    <a:pt x="242038" y="0"/>
                    <a:pt x="262377" y="0"/>
                    <a:pt x="275014" y="12638"/>
                  </a:cubicBezTo>
                  <a:cubicBezTo>
                    <a:pt x="287651" y="25275"/>
                    <a:pt x="287651" y="45616"/>
                    <a:pt x="287651" y="86296"/>
                  </a:cubicBezTo>
                  <a:lnTo>
                    <a:pt x="287651" y="115061"/>
                  </a:lnTo>
                  <a:cubicBezTo>
                    <a:pt x="287651" y="155741"/>
                    <a:pt x="287651" y="176081"/>
                    <a:pt x="275014" y="188718"/>
                  </a:cubicBezTo>
                  <a:cubicBezTo>
                    <a:pt x="262377" y="201356"/>
                    <a:pt x="242038" y="201356"/>
                    <a:pt x="201355" y="201356"/>
                  </a:cubicBezTo>
                  <a:lnTo>
                    <a:pt x="172590" y="201356"/>
                  </a:lnTo>
                  <a:lnTo>
                    <a:pt x="86296" y="258887"/>
                  </a:lnTo>
                  <a:lnTo>
                    <a:pt x="86296" y="201356"/>
                  </a:lnTo>
                  <a:cubicBezTo>
                    <a:pt x="45616" y="201356"/>
                    <a:pt x="25275" y="201356"/>
                    <a:pt x="12638" y="188718"/>
                  </a:cubicBezTo>
                  <a:cubicBezTo>
                    <a:pt x="0" y="176081"/>
                    <a:pt x="0" y="155741"/>
                    <a:pt x="0" y="115061"/>
                  </a:cubicBezTo>
                  <a:close/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2" name="Freihandform: Form 121">
              <a:extLst>
                <a:ext uri="{FF2B5EF4-FFF2-40B4-BE49-F238E27FC236}">
                  <a16:creationId xmlns:a16="http://schemas.microsoft.com/office/drawing/2014/main" id="{5338EFCD-4149-D817-AD61-D212658AD5FD}"/>
                </a:ext>
              </a:extLst>
            </p:cNvPr>
            <p:cNvSpPr/>
            <p:nvPr/>
          </p:nvSpPr>
          <p:spPr>
            <a:xfrm>
              <a:off x="6688764" y="2562173"/>
              <a:ext cx="230121" cy="115059"/>
            </a:xfrm>
            <a:custGeom>
              <a:avLst/>
              <a:gdLst>
                <a:gd name="connsiteX0" fmla="*/ 45737 w 230121"/>
                <a:gd name="connsiteY0" fmla="*/ 21309 h 115059"/>
                <a:gd name="connsiteX1" fmla="*/ 9111 w 230121"/>
                <a:gd name="connsiteY1" fmla="*/ 89122 h 115059"/>
                <a:gd name="connsiteX2" fmla="*/ 58692 w 230121"/>
                <a:gd name="connsiteY2" fmla="*/ 115060 h 115059"/>
                <a:gd name="connsiteX3" fmla="*/ 115061 w 230121"/>
                <a:gd name="connsiteY3" fmla="*/ 115060 h 115059"/>
                <a:gd name="connsiteX4" fmla="*/ 171429 w 230121"/>
                <a:gd name="connsiteY4" fmla="*/ 115060 h 115059"/>
                <a:gd name="connsiteX5" fmla="*/ 221010 w 230121"/>
                <a:gd name="connsiteY5" fmla="*/ 89122 h 115059"/>
                <a:gd name="connsiteX6" fmla="*/ 184384 w 230121"/>
                <a:gd name="connsiteY6" fmla="*/ 21309 h 115059"/>
                <a:gd name="connsiteX7" fmla="*/ 45737 w 230121"/>
                <a:gd name="connsiteY7" fmla="*/ 21309 h 11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121" h="115059">
                  <a:moveTo>
                    <a:pt x="45737" y="21309"/>
                  </a:moveTo>
                  <a:cubicBezTo>
                    <a:pt x="27650" y="33424"/>
                    <a:pt x="-19773" y="58165"/>
                    <a:pt x="9111" y="89122"/>
                  </a:cubicBezTo>
                  <a:cubicBezTo>
                    <a:pt x="23221" y="104244"/>
                    <a:pt x="38935" y="115060"/>
                    <a:pt x="58692" y="115060"/>
                  </a:cubicBezTo>
                  <a:lnTo>
                    <a:pt x="115061" y="115060"/>
                  </a:lnTo>
                  <a:lnTo>
                    <a:pt x="171429" y="115060"/>
                  </a:lnTo>
                  <a:cubicBezTo>
                    <a:pt x="191186" y="115060"/>
                    <a:pt x="206901" y="104244"/>
                    <a:pt x="221010" y="89122"/>
                  </a:cubicBezTo>
                  <a:cubicBezTo>
                    <a:pt x="249895" y="58165"/>
                    <a:pt x="202471" y="33424"/>
                    <a:pt x="184384" y="21309"/>
                  </a:cubicBezTo>
                  <a:cubicBezTo>
                    <a:pt x="141970" y="-7103"/>
                    <a:pt x="88152" y="-7103"/>
                    <a:pt x="45737" y="21309"/>
                  </a:cubicBezTo>
                  <a:close/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3" name="Freihandform: Form 122">
              <a:extLst>
                <a:ext uri="{FF2B5EF4-FFF2-40B4-BE49-F238E27FC236}">
                  <a16:creationId xmlns:a16="http://schemas.microsoft.com/office/drawing/2014/main" id="{57992E14-0385-E58A-DDA7-C77C770C0B42}"/>
                </a:ext>
              </a:extLst>
            </p:cNvPr>
            <p:cNvSpPr/>
            <p:nvPr/>
          </p:nvSpPr>
          <p:spPr>
            <a:xfrm>
              <a:off x="7033946" y="2562173"/>
              <a:ext cx="230121" cy="115059"/>
            </a:xfrm>
            <a:custGeom>
              <a:avLst/>
              <a:gdLst>
                <a:gd name="connsiteX0" fmla="*/ 45737 w 230121"/>
                <a:gd name="connsiteY0" fmla="*/ 21309 h 115059"/>
                <a:gd name="connsiteX1" fmla="*/ 9111 w 230121"/>
                <a:gd name="connsiteY1" fmla="*/ 89122 h 115059"/>
                <a:gd name="connsiteX2" fmla="*/ 58693 w 230121"/>
                <a:gd name="connsiteY2" fmla="*/ 115060 h 115059"/>
                <a:gd name="connsiteX3" fmla="*/ 115061 w 230121"/>
                <a:gd name="connsiteY3" fmla="*/ 115060 h 115059"/>
                <a:gd name="connsiteX4" fmla="*/ 171430 w 230121"/>
                <a:gd name="connsiteY4" fmla="*/ 115060 h 115059"/>
                <a:gd name="connsiteX5" fmla="*/ 221009 w 230121"/>
                <a:gd name="connsiteY5" fmla="*/ 89122 h 115059"/>
                <a:gd name="connsiteX6" fmla="*/ 184383 w 230121"/>
                <a:gd name="connsiteY6" fmla="*/ 21309 h 115059"/>
                <a:gd name="connsiteX7" fmla="*/ 45737 w 230121"/>
                <a:gd name="connsiteY7" fmla="*/ 21309 h 11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121" h="115059">
                  <a:moveTo>
                    <a:pt x="45737" y="21309"/>
                  </a:moveTo>
                  <a:cubicBezTo>
                    <a:pt x="27650" y="33424"/>
                    <a:pt x="-19772" y="58165"/>
                    <a:pt x="9111" y="89122"/>
                  </a:cubicBezTo>
                  <a:cubicBezTo>
                    <a:pt x="23220" y="104244"/>
                    <a:pt x="38934" y="115060"/>
                    <a:pt x="58693" y="115060"/>
                  </a:cubicBezTo>
                  <a:lnTo>
                    <a:pt x="115061" y="115060"/>
                  </a:lnTo>
                  <a:lnTo>
                    <a:pt x="171430" y="115060"/>
                  </a:lnTo>
                  <a:cubicBezTo>
                    <a:pt x="191186" y="115060"/>
                    <a:pt x="206900" y="104244"/>
                    <a:pt x="221009" y="89122"/>
                  </a:cubicBezTo>
                  <a:cubicBezTo>
                    <a:pt x="249895" y="58165"/>
                    <a:pt x="202470" y="33424"/>
                    <a:pt x="184383" y="21309"/>
                  </a:cubicBezTo>
                  <a:cubicBezTo>
                    <a:pt x="141968" y="-7103"/>
                    <a:pt x="88152" y="-7103"/>
                    <a:pt x="45737" y="21309"/>
                  </a:cubicBezTo>
                  <a:close/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4" name="Freihandform: Form 123">
              <a:extLst>
                <a:ext uri="{FF2B5EF4-FFF2-40B4-BE49-F238E27FC236}">
                  <a16:creationId xmlns:a16="http://schemas.microsoft.com/office/drawing/2014/main" id="{65E3DBBC-CC93-D98F-DC43-848FE72E8E70}"/>
                </a:ext>
              </a:extLst>
            </p:cNvPr>
            <p:cNvSpPr/>
            <p:nvPr/>
          </p:nvSpPr>
          <p:spPr>
            <a:xfrm>
              <a:off x="6746294" y="2375199"/>
              <a:ext cx="115060" cy="115060"/>
            </a:xfrm>
            <a:custGeom>
              <a:avLst/>
              <a:gdLst>
                <a:gd name="connsiteX0" fmla="*/ 115061 w 115060"/>
                <a:gd name="connsiteY0" fmla="*/ 57530 h 115060"/>
                <a:gd name="connsiteX1" fmla="*/ 57530 w 115060"/>
                <a:gd name="connsiteY1" fmla="*/ 115061 h 115060"/>
                <a:gd name="connsiteX2" fmla="*/ 0 w 115060"/>
                <a:gd name="connsiteY2" fmla="*/ 57530 h 115060"/>
                <a:gd name="connsiteX3" fmla="*/ 57530 w 115060"/>
                <a:gd name="connsiteY3" fmla="*/ 0 h 115060"/>
                <a:gd name="connsiteX4" fmla="*/ 115061 w 115060"/>
                <a:gd name="connsiteY4" fmla="*/ 57530 h 115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060" h="115060">
                  <a:moveTo>
                    <a:pt x="115061" y="57530"/>
                  </a:moveTo>
                  <a:cubicBezTo>
                    <a:pt x="115061" y="89304"/>
                    <a:pt x="89303" y="115061"/>
                    <a:pt x="57530" y="115061"/>
                  </a:cubicBezTo>
                  <a:cubicBezTo>
                    <a:pt x="25757" y="115061"/>
                    <a:pt x="0" y="89304"/>
                    <a:pt x="0" y="57530"/>
                  </a:cubicBezTo>
                  <a:cubicBezTo>
                    <a:pt x="0" y="25756"/>
                    <a:pt x="25757" y="0"/>
                    <a:pt x="57530" y="0"/>
                  </a:cubicBezTo>
                  <a:cubicBezTo>
                    <a:pt x="89303" y="0"/>
                    <a:pt x="115061" y="25756"/>
                    <a:pt x="115061" y="57530"/>
                  </a:cubicBezTo>
                  <a:close/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5" name="Freihandform: Form 124">
              <a:extLst>
                <a:ext uri="{FF2B5EF4-FFF2-40B4-BE49-F238E27FC236}">
                  <a16:creationId xmlns:a16="http://schemas.microsoft.com/office/drawing/2014/main" id="{E4D98C6C-CA48-DA54-341C-E6E1B1D5AB17}"/>
                </a:ext>
              </a:extLst>
            </p:cNvPr>
            <p:cNvSpPr/>
            <p:nvPr/>
          </p:nvSpPr>
          <p:spPr>
            <a:xfrm>
              <a:off x="7091477" y="2375199"/>
              <a:ext cx="115060" cy="115060"/>
            </a:xfrm>
            <a:custGeom>
              <a:avLst/>
              <a:gdLst>
                <a:gd name="connsiteX0" fmla="*/ 115061 w 115060"/>
                <a:gd name="connsiteY0" fmla="*/ 57530 h 115060"/>
                <a:gd name="connsiteX1" fmla="*/ 57530 w 115060"/>
                <a:gd name="connsiteY1" fmla="*/ 115061 h 115060"/>
                <a:gd name="connsiteX2" fmla="*/ 0 w 115060"/>
                <a:gd name="connsiteY2" fmla="*/ 57530 h 115060"/>
                <a:gd name="connsiteX3" fmla="*/ 57530 w 115060"/>
                <a:gd name="connsiteY3" fmla="*/ 0 h 115060"/>
                <a:gd name="connsiteX4" fmla="*/ 115061 w 115060"/>
                <a:gd name="connsiteY4" fmla="*/ 57530 h 115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060" h="115060">
                  <a:moveTo>
                    <a:pt x="115061" y="57530"/>
                  </a:moveTo>
                  <a:cubicBezTo>
                    <a:pt x="115061" y="89304"/>
                    <a:pt x="89301" y="115061"/>
                    <a:pt x="57530" y="115061"/>
                  </a:cubicBezTo>
                  <a:cubicBezTo>
                    <a:pt x="25756" y="115061"/>
                    <a:pt x="0" y="89304"/>
                    <a:pt x="0" y="57530"/>
                  </a:cubicBezTo>
                  <a:cubicBezTo>
                    <a:pt x="0" y="25756"/>
                    <a:pt x="25756" y="0"/>
                    <a:pt x="57530" y="0"/>
                  </a:cubicBezTo>
                  <a:cubicBezTo>
                    <a:pt x="89301" y="0"/>
                    <a:pt x="115061" y="25756"/>
                    <a:pt x="115061" y="57530"/>
                  </a:cubicBezTo>
                  <a:close/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126" name="Gruppieren 125">
            <a:extLst>
              <a:ext uri="{FF2B5EF4-FFF2-40B4-BE49-F238E27FC236}">
                <a16:creationId xmlns:a16="http://schemas.microsoft.com/office/drawing/2014/main" id="{82141832-95A3-F955-336D-881C0903D16C}"/>
              </a:ext>
            </a:extLst>
          </p:cNvPr>
          <p:cNvGrpSpPr/>
          <p:nvPr/>
        </p:nvGrpSpPr>
        <p:grpSpPr>
          <a:xfrm>
            <a:off x="8394815" y="4317176"/>
            <a:ext cx="432000" cy="432000"/>
            <a:chOff x="8394815" y="4427287"/>
            <a:chExt cx="432000" cy="432000"/>
          </a:xfrm>
        </p:grpSpPr>
        <p:sp>
          <p:nvSpPr>
            <p:cNvPr id="127" name="Textplatzhalter 76">
              <a:extLst>
                <a:ext uri="{FF2B5EF4-FFF2-40B4-BE49-F238E27FC236}">
                  <a16:creationId xmlns:a16="http://schemas.microsoft.com/office/drawing/2014/main" id="{219933D4-47CB-EC13-02B1-9487B276E999}"/>
                </a:ext>
              </a:extLst>
            </p:cNvPr>
            <p:cNvSpPr txBox="1">
              <a:spLocks noChangeAspect="1"/>
            </p:cNvSpPr>
            <p:nvPr/>
          </p:nvSpPr>
          <p:spPr bwMode="gray">
            <a:xfrm>
              <a:off x="8394815" y="4427287"/>
              <a:ext cx="432000" cy="432000"/>
            </a:xfrm>
            <a:prstGeom prst="ellipse">
              <a:avLst/>
            </a:prstGeom>
            <a:solidFill>
              <a:schemeClr val="tx1"/>
            </a:solidFill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Segoe UI" panose="020B0502040204020203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8" algn="ctr">
                <a:lnSpc>
                  <a:spcPct val="100000"/>
                </a:lnSpc>
              </a:pPr>
              <a:endParaRPr lang="de-DE" sz="10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28" name="Gerader Verbinder 127">
              <a:extLst>
                <a:ext uri="{FF2B5EF4-FFF2-40B4-BE49-F238E27FC236}">
                  <a16:creationId xmlns:a16="http://schemas.microsoft.com/office/drawing/2014/main" id="{28D1C222-E3DE-FF35-2CFD-D476CD81772F}"/>
                </a:ext>
              </a:extLst>
            </p:cNvPr>
            <p:cNvCxnSpPr>
              <a:cxnSpLocks/>
            </p:cNvCxnSpPr>
            <p:nvPr/>
          </p:nvCxnSpPr>
          <p:spPr bwMode="gray">
            <a:xfrm rot="2700000">
              <a:off x="8526907" y="4559379"/>
              <a:ext cx="167817" cy="167817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uppieren 128">
            <a:extLst>
              <a:ext uri="{FF2B5EF4-FFF2-40B4-BE49-F238E27FC236}">
                <a16:creationId xmlns:a16="http://schemas.microsoft.com/office/drawing/2014/main" id="{F6601FB4-70B3-6667-4A5C-E03BD078C0FB}"/>
              </a:ext>
            </a:extLst>
          </p:cNvPr>
          <p:cNvGrpSpPr/>
          <p:nvPr/>
        </p:nvGrpSpPr>
        <p:grpSpPr>
          <a:xfrm>
            <a:off x="8394815" y="3830451"/>
            <a:ext cx="432000" cy="432000"/>
            <a:chOff x="8394815" y="3940562"/>
            <a:chExt cx="432000" cy="432000"/>
          </a:xfrm>
        </p:grpSpPr>
        <p:sp>
          <p:nvSpPr>
            <p:cNvPr id="130" name="Textplatzhalter 76">
              <a:extLst>
                <a:ext uri="{FF2B5EF4-FFF2-40B4-BE49-F238E27FC236}">
                  <a16:creationId xmlns:a16="http://schemas.microsoft.com/office/drawing/2014/main" id="{5724853C-FB59-CF32-A63B-642921B36C3D}"/>
                </a:ext>
              </a:extLst>
            </p:cNvPr>
            <p:cNvSpPr txBox="1">
              <a:spLocks noChangeAspect="1"/>
            </p:cNvSpPr>
            <p:nvPr/>
          </p:nvSpPr>
          <p:spPr bwMode="gray">
            <a:xfrm>
              <a:off x="8394815" y="3940562"/>
              <a:ext cx="432000" cy="432000"/>
            </a:xfrm>
            <a:prstGeom prst="ellipse">
              <a:avLst/>
            </a:prstGeom>
            <a:solidFill>
              <a:schemeClr val="tx1"/>
            </a:solidFill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Segoe UI" panose="020B0502040204020203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8" algn="ctr">
                <a:lnSpc>
                  <a:spcPct val="100000"/>
                </a:lnSpc>
              </a:pPr>
              <a:endParaRPr lang="de-DE" sz="1000" b="0" dirty="0">
                <a:solidFill>
                  <a:schemeClr val="bg1"/>
                </a:solidFill>
              </a:endParaRPr>
            </a:p>
          </p:txBody>
        </p:sp>
        <p:cxnSp>
          <p:nvCxnSpPr>
            <p:cNvPr id="131" name="Gerader Verbinder 130">
              <a:extLst>
                <a:ext uri="{FF2B5EF4-FFF2-40B4-BE49-F238E27FC236}">
                  <a16:creationId xmlns:a16="http://schemas.microsoft.com/office/drawing/2014/main" id="{060EBDAE-9A2E-806B-7226-DEDDBFE8ACA5}"/>
                </a:ext>
              </a:extLst>
            </p:cNvPr>
            <p:cNvCxnSpPr>
              <a:cxnSpLocks/>
            </p:cNvCxnSpPr>
            <p:nvPr/>
          </p:nvCxnSpPr>
          <p:spPr bwMode="gray">
            <a:xfrm rot="8100000" flipH="1">
              <a:off x="8526907" y="4072654"/>
              <a:ext cx="167817" cy="167817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Textplatzhalter 2">
            <a:extLst>
              <a:ext uri="{FF2B5EF4-FFF2-40B4-BE49-F238E27FC236}">
                <a16:creationId xmlns:a16="http://schemas.microsoft.com/office/drawing/2014/main" id="{8FBDCCBD-FA35-44DB-C087-223FA188573E}"/>
              </a:ext>
            </a:extLst>
          </p:cNvPr>
          <p:cNvSpPr txBox="1">
            <a:spLocks/>
          </p:cNvSpPr>
          <p:nvPr/>
        </p:nvSpPr>
        <p:spPr bwMode="gray">
          <a:xfrm>
            <a:off x="6212787" y="1934978"/>
            <a:ext cx="2583465" cy="6927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85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de-DE" dirty="0"/>
              <a:t>Standard </a:t>
            </a:r>
            <a:r>
              <a:rPr lang="de-DE" dirty="0" err="1"/>
              <a:t>Textbox</a:t>
            </a:r>
            <a:r>
              <a:rPr lang="de-DE" dirty="0"/>
              <a:t> mit </a:t>
            </a:r>
            <a:r>
              <a:rPr lang="de-DE" dirty="0" err="1"/>
              <a:t>Bulletpoint</a:t>
            </a:r>
            <a:endParaRPr lang="de-DE" dirty="0"/>
          </a:p>
        </p:txBody>
      </p:sp>
      <p:sp>
        <p:nvSpPr>
          <p:cNvPr id="133" name="Textfeld 132">
            <a:extLst>
              <a:ext uri="{FF2B5EF4-FFF2-40B4-BE49-F238E27FC236}">
                <a16:creationId xmlns:a16="http://schemas.microsoft.com/office/drawing/2014/main" id="{B9E3B6AC-13C4-8C53-44DE-9110B771B56C}"/>
              </a:ext>
            </a:extLst>
          </p:cNvPr>
          <p:cNvSpPr txBox="1">
            <a:spLocks/>
          </p:cNvSpPr>
          <p:nvPr/>
        </p:nvSpPr>
        <p:spPr bwMode="gray">
          <a:xfrm>
            <a:off x="9120187" y="5380790"/>
            <a:ext cx="2700338" cy="900585"/>
          </a:xfrm>
          <a:prstGeom prst="rect">
            <a:avLst/>
          </a:prstGeom>
          <a:blipFill dpi="0" rotWithShape="1">
            <a:blip r:embed="rId3">
              <a:grayscl/>
            </a:blip>
            <a:srcRect/>
            <a:stretch>
              <a:fillRect/>
            </a:stretch>
          </a:blipFill>
          <a:effectLst/>
        </p:spPr>
        <p:txBody>
          <a:bodyPr wrap="square" lIns="108000" tIns="0" rIns="0" bIns="108000" rtlCol="0" anchor="b">
            <a:noAutofit/>
          </a:bodyPr>
          <a:lstStyle/>
          <a:p>
            <a:pPr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de-DE" sz="700" dirty="0">
                <a:solidFill>
                  <a:schemeClr val="bg1">
                    <a:alpha val="70000"/>
                  </a:schemeClr>
                </a:solidFill>
                <a:ea typeface="Microsoft Sans Serif" panose="020B0604020202020204" pitchFamily="34" charset="0"/>
                <a:cs typeface="Microsoft Sans Serif" panose="020B0604020202020204" pitchFamily="34" charset="0"/>
              </a:rPr>
              <a:t>© </a:t>
            </a:r>
            <a:r>
              <a:rPr lang="de-DE" sz="700" dirty="0" err="1">
                <a:solidFill>
                  <a:schemeClr val="bg1">
                    <a:alpha val="70000"/>
                  </a:schemeClr>
                </a:solidFill>
                <a:ea typeface="Microsoft Sans Serif" panose="020B0604020202020204" pitchFamily="34" charset="0"/>
                <a:cs typeface="Microsoft Sans Serif" panose="020B0604020202020204" pitchFamily="34" charset="0"/>
              </a:rPr>
              <a:t>Bildquelle</a:t>
            </a:r>
            <a:r>
              <a:rPr lang="de-DE" sz="700" dirty="0">
                <a:solidFill>
                  <a:schemeClr val="bg1">
                    <a:alpha val="70000"/>
                  </a:schemeClr>
                </a:solidFill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de-DE" sz="700" dirty="0" err="1">
                <a:solidFill>
                  <a:schemeClr val="bg1">
                    <a:alpha val="70000"/>
                  </a:schemeClr>
                </a:solidFill>
                <a:ea typeface="Microsoft Sans Serif" panose="020B0604020202020204" pitchFamily="34" charset="0"/>
                <a:cs typeface="Microsoft Sans Serif" panose="020B0604020202020204" pitchFamily="34" charset="0"/>
              </a:rPr>
              <a:t>unten</a:t>
            </a:r>
            <a:endParaRPr lang="de-DE" sz="700" dirty="0">
              <a:solidFill>
                <a:schemeClr val="bg1">
                  <a:alpha val="70000"/>
                </a:schemeClr>
              </a:solidFill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15A0448F-7C10-98D0-9523-27221B6CF26D}"/>
              </a:ext>
            </a:extLst>
          </p:cNvPr>
          <p:cNvSpPr txBox="1">
            <a:spLocks/>
          </p:cNvSpPr>
          <p:nvPr/>
        </p:nvSpPr>
        <p:spPr bwMode="gray">
          <a:xfrm>
            <a:off x="9120187" y="3824935"/>
            <a:ext cx="2700338" cy="900585"/>
          </a:xfrm>
          <a:prstGeom prst="rect">
            <a:avLst/>
          </a:prstGeom>
          <a:blipFill dpi="0" rotWithShape="1">
            <a:blip r:embed="rId4">
              <a:grayscl/>
            </a:blip>
            <a:srcRect/>
            <a:stretch>
              <a:fillRect/>
            </a:stretch>
          </a:blipFill>
          <a:effectLst/>
        </p:spPr>
        <p:txBody>
          <a:bodyPr wrap="square" lIns="108000" tIns="108000" rIns="0" bIns="10800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de-DE" sz="700" dirty="0">
                <a:solidFill>
                  <a:schemeClr val="bg1">
                    <a:alpha val="70000"/>
                  </a:schemeClr>
                </a:solidFill>
                <a:ea typeface="Microsoft Sans Serif" panose="020B0604020202020204" pitchFamily="34" charset="0"/>
                <a:cs typeface="Microsoft Sans Serif" panose="020B0604020202020204" pitchFamily="34" charset="0"/>
              </a:rPr>
              <a:t>© Bildquelle oben</a:t>
            </a:r>
          </a:p>
        </p:txBody>
      </p:sp>
    </p:spTree>
    <p:extLst>
      <p:ext uri="{BB962C8B-B14F-4D97-AF65-F5344CB8AC3E}">
        <p14:creationId xmlns:p14="http://schemas.microsoft.com/office/powerpoint/2010/main" val="208757502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KIT">
  <a:themeElements>
    <a:clrScheme name="KIT">
      <a:dk1>
        <a:srgbClr val="002D4C"/>
      </a:dk1>
      <a:lt1>
        <a:srgbClr val="FFFFFF"/>
      </a:lt1>
      <a:dk2>
        <a:srgbClr val="DAE1E6"/>
      </a:dk2>
      <a:lt2>
        <a:srgbClr val="A8B9C4"/>
      </a:lt2>
      <a:accent1>
        <a:srgbClr val="009682"/>
      </a:accent1>
      <a:accent2>
        <a:srgbClr val="005A50"/>
      </a:accent2>
      <a:accent3>
        <a:srgbClr val="23A1E0"/>
      </a:accent3>
      <a:accent4>
        <a:srgbClr val="0C537E"/>
      </a:accent4>
      <a:accent5>
        <a:srgbClr val="8CB63C"/>
      </a:accent5>
      <a:accent6>
        <a:srgbClr val="276738"/>
      </a:accent6>
      <a:hlink>
        <a:srgbClr val="009682"/>
      </a:hlink>
      <a:folHlink>
        <a:srgbClr val="002D4C"/>
      </a:folHlink>
    </a:clrScheme>
    <a:fontScheme name="KIT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accent1"/>
        </a:solidFill>
        <a:ln w="3175">
          <a:solidFill>
            <a:schemeClr val="accent1"/>
          </a:solidFill>
        </a:ln>
      </a:spPr>
      <a:bodyPr wrap="square" lIns="144000" tIns="144000" rIns="144000" bIns="144000" rtlCol="0" anchor="ctr"/>
      <a:lstStyle>
        <a:defPPr algn="ctr">
          <a:defRPr sz="1400" b="1" dirty="0"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952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 marL="180000" indent="-180000" algn="l" defTabSz="914347">
          <a:lnSpc>
            <a:spcPct val="110000"/>
          </a:lnSpc>
          <a:spcBef>
            <a:spcPts val="300"/>
          </a:spcBef>
          <a:spcAft>
            <a:spcPts val="300"/>
          </a:spcAft>
          <a:buClr>
            <a:schemeClr val="accent1"/>
          </a:buClr>
          <a:buSzPct val="90000"/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custClrLst>
    <a:custClr name="Schwarz">
      <a:srgbClr val="000000"/>
    </a:custClr>
    <a:custClr name="Pink">
      <a:srgbClr val="A3107C"/>
    </a:custClr>
    <a:custClr name="Orange">
      <a:srgbClr val="DF9B1B"/>
    </a:custClr>
    <a:custClr name="Gelb">
      <a:srgbClr val="FCE500"/>
    </a:custClr>
    <a:custClr name="Rot">
      <a:srgbClr val="D30015"/>
    </a:custClr>
    <a:custClr name="Braun">
      <a:srgbClr val="A7822E"/>
    </a:custClr>
  </a:custClrLst>
  <a:extLst>
    <a:ext uri="{05A4C25C-085E-4340-85A3-A5531E510DB2}">
      <thm15:themeFamily xmlns:thm15="http://schemas.microsoft.com/office/thememl/2012/main" name="KIT_Template_DE_05_EXP.potx" id="{E7C9E8AE-2E60-42C4-90AC-46B576646BEA}" vid="{4C864E74-C8C0-4FBD-8FAC-065419A974D0}"/>
    </a:ext>
  </a:extLst>
</a:theme>
</file>

<file path=ppt/theme/theme2.xml><?xml version="1.0" encoding="utf-8"?>
<a:theme xmlns:a="http://schemas.openxmlformats.org/drawingml/2006/main" name="Office">
  <a:themeElements>
    <a:clrScheme name="KIT">
      <a:dk1>
        <a:srgbClr val="002D4C"/>
      </a:dk1>
      <a:lt1>
        <a:srgbClr val="FFFFFF"/>
      </a:lt1>
      <a:dk2>
        <a:srgbClr val="DAE1E6"/>
      </a:dk2>
      <a:lt2>
        <a:srgbClr val="A8B9C4"/>
      </a:lt2>
      <a:accent1>
        <a:srgbClr val="009682"/>
      </a:accent1>
      <a:accent2>
        <a:srgbClr val="005A50"/>
      </a:accent2>
      <a:accent3>
        <a:srgbClr val="23A1E0"/>
      </a:accent3>
      <a:accent4>
        <a:srgbClr val="0C537E"/>
      </a:accent4>
      <a:accent5>
        <a:srgbClr val="8CB63C"/>
      </a:accent5>
      <a:accent6>
        <a:srgbClr val="276738"/>
      </a:accent6>
      <a:hlink>
        <a:srgbClr val="009682"/>
      </a:hlink>
      <a:folHlink>
        <a:srgbClr val="002D4C"/>
      </a:folHlink>
    </a:clrScheme>
    <a:fontScheme name="KIT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accent1"/>
        </a:solidFill>
        <a:ln w="3175">
          <a:solidFill>
            <a:schemeClr val="accent1"/>
          </a:solidFill>
        </a:ln>
      </a:spPr>
      <a:bodyPr wrap="square" lIns="144000" tIns="144000" rIns="144000" bIns="144000" rtlCol="0" anchor="ctr"/>
      <a:lstStyle>
        <a:defPPr algn="ctr">
          <a:defRPr sz="1200" b="1" dirty="0"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952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 marL="180000" indent="-180000" algn="l">
          <a:lnSpc>
            <a:spcPct val="110000"/>
          </a:lnSpc>
          <a:spcBef>
            <a:spcPts val="300"/>
          </a:spcBef>
          <a:spcAft>
            <a:spcPts val="300"/>
          </a:spcAft>
          <a:buClr>
            <a:schemeClr val="accent1"/>
          </a:buClr>
          <a:buFont typeface="Wingdings" panose="05000000000000000000" pitchFamily="2" charset="2"/>
          <a:buChar char="§"/>
          <a:defRPr sz="1200" dirty="0" err="1" smtClean="0">
            <a:solidFill>
              <a:srgbClr val="000000"/>
            </a:solidFill>
          </a:defRPr>
        </a:defPPr>
      </a:lstStyle>
    </a:txDef>
  </a:objectDefaults>
  <a:extraClrSchemeLst/>
  <a:custClrLst>
    <a:custClr name="Schwarz">
      <a:srgbClr val="000000"/>
    </a:custClr>
    <a:custClr name="Pink">
      <a:srgbClr val="A3107C"/>
    </a:custClr>
    <a:custClr name="Orange">
      <a:srgbClr val="DF9B1B"/>
    </a:custClr>
    <a:custClr name="Gelb">
      <a:srgbClr val="FCE500"/>
    </a:custClr>
    <a:custClr name="Rot">
      <a:srgbClr val="D30015"/>
    </a:custClr>
    <a:custClr name="Braun">
      <a:srgbClr val="A7822E"/>
    </a:custClr>
  </a:custClrLst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KIT">
      <a:dk1>
        <a:srgbClr val="002D4C"/>
      </a:dk1>
      <a:lt1>
        <a:srgbClr val="FFFFFF"/>
      </a:lt1>
      <a:dk2>
        <a:srgbClr val="DAE1E6"/>
      </a:dk2>
      <a:lt2>
        <a:srgbClr val="A8B9C4"/>
      </a:lt2>
      <a:accent1>
        <a:srgbClr val="009682"/>
      </a:accent1>
      <a:accent2>
        <a:srgbClr val="005A50"/>
      </a:accent2>
      <a:accent3>
        <a:srgbClr val="23A1E0"/>
      </a:accent3>
      <a:accent4>
        <a:srgbClr val="0C537E"/>
      </a:accent4>
      <a:accent5>
        <a:srgbClr val="8CB63C"/>
      </a:accent5>
      <a:accent6>
        <a:srgbClr val="276738"/>
      </a:accent6>
      <a:hlink>
        <a:srgbClr val="009682"/>
      </a:hlink>
      <a:folHlink>
        <a:srgbClr val="002D4C"/>
      </a:folHlink>
    </a:clrScheme>
    <a:fontScheme name="KIT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accent1"/>
        </a:solidFill>
        <a:ln w="3175">
          <a:solidFill>
            <a:schemeClr val="accent1"/>
          </a:solidFill>
        </a:ln>
      </a:spPr>
      <a:bodyPr wrap="square" lIns="144000" tIns="144000" rIns="144000" bIns="144000" rtlCol="0" anchor="ctr"/>
      <a:lstStyle>
        <a:defPPr algn="ctr">
          <a:defRPr sz="1200" b="1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952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 marL="180000" indent="-180000" algn="l">
          <a:lnSpc>
            <a:spcPct val="110000"/>
          </a:lnSpc>
          <a:spcBef>
            <a:spcPts val="300"/>
          </a:spcBef>
          <a:spcAft>
            <a:spcPts val="300"/>
          </a:spcAft>
          <a:buClr>
            <a:schemeClr val="accent1"/>
          </a:buClr>
          <a:buFont typeface="Wingdings" panose="05000000000000000000" pitchFamily="2" charset="2"/>
          <a:buChar char="§"/>
          <a:defRPr sz="1200" dirty="0" err="1" smtClean="0">
            <a:solidFill>
              <a:srgbClr val="000000"/>
            </a:solidFill>
          </a:defRPr>
        </a:defPPr>
      </a:lstStyle>
    </a:txDef>
  </a:objectDefaults>
  <a:extraClrSchemeLst/>
  <a:custClrLst>
    <a:custClr name="Schwarz">
      <a:srgbClr val="000000"/>
    </a:custClr>
    <a:custClr name="Pink">
      <a:srgbClr val="A3107C"/>
    </a:custClr>
    <a:custClr name="Orange">
      <a:srgbClr val="DF9B1B"/>
    </a:custClr>
    <a:custClr name="Gelb">
      <a:srgbClr val="FCE500"/>
    </a:custClr>
    <a:custClr name="Rot">
      <a:srgbClr val="D30015"/>
    </a:custClr>
    <a:custClr name="Braun">
      <a:srgbClr val="A7822E"/>
    </a:custClr>
  </a:custClrLst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2a853bd-5200-450f-a049-85589f47d44c">
      <Terms xmlns="http://schemas.microsoft.com/office/infopath/2007/PartnerControls"/>
    </lcf76f155ced4ddcb4097134ff3c332f>
    <TaxCatchAll xmlns="7d4ea663-045f-4d88-a32d-d0a051f1ffa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1C1B56010C546448BC4BEDED85D702F" ma:contentTypeVersion="13" ma:contentTypeDescription="Ein neues Dokument erstellen." ma:contentTypeScope="" ma:versionID="0cbab84dc0abd3f9a5c80ead24b1c0f9">
  <xsd:schema xmlns:xsd="http://www.w3.org/2001/XMLSchema" xmlns:xs="http://www.w3.org/2001/XMLSchema" xmlns:p="http://schemas.microsoft.com/office/2006/metadata/properties" xmlns:ns2="22a853bd-5200-450f-a049-85589f47d44c" xmlns:ns3="7d4ea663-045f-4d88-a32d-d0a051f1ffaa" targetNamespace="http://schemas.microsoft.com/office/2006/metadata/properties" ma:root="true" ma:fieldsID="b9fbe30b1441ca88e67b703352e2021d" ns2:_="" ns3:_="">
    <xsd:import namespace="22a853bd-5200-450f-a049-85589f47d44c"/>
    <xsd:import namespace="7d4ea663-045f-4d88-a32d-d0a051f1ff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a853bd-5200-450f-a049-85589f47d44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Bildmarkierungen" ma:readOnly="false" ma:fieldId="{5cf76f15-5ced-4ddc-b409-7134ff3c332f}" ma:taxonomyMulti="true" ma:sspId="7c6641f5-0da7-4f48-9a81-ef320f60568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4ea663-045f-4d88-a32d-d0a051f1ffaa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8efa543f-2329-4e36-8818-7ccaeca4293d}" ma:internalName="TaxCatchAll" ma:showField="CatchAllData" ma:web="7d4ea663-045f-4d88-a32d-d0a051f1ffa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159617-DEC9-404F-99CE-1D26659791CE}">
  <ds:schemaRefs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terms/"/>
    <ds:schemaRef ds:uri="http://purl.org/dc/elements/1.1/"/>
    <ds:schemaRef ds:uri="http://purl.org/dc/dcmitype/"/>
    <ds:schemaRef ds:uri="http://schemas.microsoft.com/office/2006/documentManagement/types"/>
    <ds:schemaRef ds:uri="http://schemas.microsoft.com/office/infopath/2007/PartnerControls"/>
    <ds:schemaRef ds:uri="a316b092-a2a1-4f3b-b455-46c1e19af03e"/>
    <ds:schemaRef ds:uri="81b2a3e8-42da-4da6-905d-11a8afbb605c"/>
  </ds:schemaRefs>
</ds:datastoreItem>
</file>

<file path=customXml/itemProps2.xml><?xml version="1.0" encoding="utf-8"?>
<ds:datastoreItem xmlns:ds="http://schemas.openxmlformats.org/officeDocument/2006/customXml" ds:itemID="{5E359DD4-3818-4294-9945-2CC7AB3D12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48FA90-30D9-462A-838D-A48CEAB8AFA3}"/>
</file>

<file path=docProps/app.xml><?xml version="1.0" encoding="utf-8"?>
<Properties xmlns="http://schemas.openxmlformats.org/officeDocument/2006/extended-properties" xmlns:vt="http://schemas.openxmlformats.org/officeDocument/2006/docPropsVTypes">
  <Template>KIT_PPT-Vorlage_DE</Template>
  <TotalTime>0</TotalTime>
  <Words>506</Words>
  <Application>Microsoft Office PowerPoint</Application>
  <PresentationFormat>Breitbild</PresentationFormat>
  <Paragraphs>150</Paragraphs>
  <Slides>7</Slides>
  <Notes>1</Notes>
  <HiddenSlides>6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Franklin Gothic Medium</vt:lpstr>
      <vt:lpstr>Microsoft Sans Serif</vt:lpstr>
      <vt:lpstr>Symbol</vt:lpstr>
      <vt:lpstr>Wingdings</vt:lpstr>
      <vt:lpstr>KIT</vt:lpstr>
      <vt:lpstr>PowerPoint-Präsentation</vt:lpstr>
      <vt:lpstr>PowerPoint-Präsentation</vt:lpstr>
      <vt:lpstr>Raster und Führungslinien</vt:lpstr>
      <vt:lpstr>Farben</vt:lpstr>
      <vt:lpstr>Ausrichten</vt:lpstr>
      <vt:lpstr>Tastaturbefehle (DE)</vt:lpstr>
      <vt:lpstr>Gestaltungselemente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Resch, Oliver (WIN)</dc:creator>
  <cp:lastModifiedBy>Resch, Oliver (WIN)</cp:lastModifiedBy>
  <cp:revision>3</cp:revision>
  <dcterms:created xsi:type="dcterms:W3CDTF">2025-04-03T08:37:50Z</dcterms:created>
  <dcterms:modified xsi:type="dcterms:W3CDTF">2025-04-16T07:50:05Z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0x01010071C1B56010C546448BC4BEDED85D702F</vt:lpwstr>
  </property>
</Properties>
</file>