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74" r:id="rId5"/>
    <p:sldId id="284" r:id="rId6"/>
    <p:sldId id="271" r:id="rId7"/>
    <p:sldId id="273" r:id="rId8"/>
    <p:sldId id="257" r:id="rId9"/>
    <p:sldId id="261" r:id="rId10"/>
    <p:sldId id="265" r:id="rId11"/>
    <p:sldId id="266" r:id="rId12"/>
    <p:sldId id="267" r:id="rId13"/>
    <p:sldId id="268" r:id="rId14"/>
  </p:sldIdLst>
  <p:sldSz cx="12192000" cy="6858000"/>
  <p:notesSz cx="6958013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page with WIN Logo" id="{3FFFB51B-EA90-407E-9847-448951E51D2A}">
          <p14:sldIdLst>
            <p14:sldId id="274"/>
            <p14:sldId id="284"/>
          </p14:sldIdLst>
        </p14:section>
        <p14:section name="Example usage" id="{F5BA19E4-A584-4916-8BF3-F86C458684D5}">
          <p14:sldIdLst>
            <p14:sldId id="271"/>
            <p14:sldId id="273"/>
            <p14:sldId id="257"/>
            <p14:sldId id="261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EF2C75-07DC-C380-1D8A-1D9834B434AC}" v="8" dt="2025-04-28T08:22:07.980"/>
  </p1510:revLst>
</p1510:revInfo>
</file>

<file path=ppt/tableStyles.xml><?xml version="1.0" encoding="utf-8"?>
<a:tblStyleLst xmlns:a="http://schemas.openxmlformats.org/drawingml/2006/main" def="{7E9639D4-E3E2-4D34-9284-5A2195B3D0D7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grad, Laura (WIN)" userId="S::rm2404@kit.edu::fe35b8aa-acc7-473d-ad82-25dad0cc078a" providerId="AD" clId="Web-{A9EF2C75-07DC-C380-1D8A-1D9834B434AC}"/>
    <pc:docChg chg="delSld modSection">
      <pc:chgData name="Selgrad, Laura (WIN)" userId="S::rm2404@kit.edu::fe35b8aa-acc7-473d-ad82-25dad0cc078a" providerId="AD" clId="Web-{A9EF2C75-07DC-C380-1D8A-1D9834B434AC}" dt="2025-04-28T08:22:07.980" v="7"/>
      <pc:docMkLst>
        <pc:docMk/>
      </pc:docMkLst>
      <pc:sldChg chg="del">
        <pc:chgData name="Selgrad, Laura (WIN)" userId="S::rm2404@kit.edu::fe35b8aa-acc7-473d-ad82-25dad0cc078a" providerId="AD" clId="Web-{A9EF2C75-07DC-C380-1D8A-1D9834B434AC}" dt="2025-04-28T08:22:01.276" v="1"/>
        <pc:sldMkLst>
          <pc:docMk/>
          <pc:sldMk cId="3013134102" sldId="275"/>
        </pc:sldMkLst>
      </pc:sldChg>
      <pc:sldChg chg="del">
        <pc:chgData name="Selgrad, Laura (WIN)" userId="S::rm2404@kit.edu::fe35b8aa-acc7-473d-ad82-25dad0cc078a" providerId="AD" clId="Web-{A9EF2C75-07DC-C380-1D8A-1D9834B434AC}" dt="2025-04-28T08:22:03.933" v="3"/>
        <pc:sldMkLst>
          <pc:docMk/>
          <pc:sldMk cId="602673506" sldId="276"/>
        </pc:sldMkLst>
      </pc:sldChg>
      <pc:sldChg chg="del">
        <pc:chgData name="Selgrad, Laura (WIN)" userId="S::rm2404@kit.edu::fe35b8aa-acc7-473d-ad82-25dad0cc078a" providerId="AD" clId="Web-{A9EF2C75-07DC-C380-1D8A-1D9834B434AC}" dt="2025-04-28T08:22:04.870" v="4"/>
        <pc:sldMkLst>
          <pc:docMk/>
          <pc:sldMk cId="2350012171" sldId="277"/>
        </pc:sldMkLst>
      </pc:sldChg>
      <pc:sldChg chg="del">
        <pc:chgData name="Selgrad, Laura (WIN)" userId="S::rm2404@kit.edu::fe35b8aa-acc7-473d-ad82-25dad0cc078a" providerId="AD" clId="Web-{A9EF2C75-07DC-C380-1D8A-1D9834B434AC}" dt="2025-04-28T08:22:05.589" v="5"/>
        <pc:sldMkLst>
          <pc:docMk/>
          <pc:sldMk cId="234063516" sldId="278"/>
        </pc:sldMkLst>
      </pc:sldChg>
      <pc:sldChg chg="del">
        <pc:chgData name="Selgrad, Laura (WIN)" userId="S::rm2404@kit.edu::fe35b8aa-acc7-473d-ad82-25dad0cc078a" providerId="AD" clId="Web-{A9EF2C75-07DC-C380-1D8A-1D9834B434AC}" dt="2025-04-28T08:22:01.464" v="2"/>
        <pc:sldMkLst>
          <pc:docMk/>
          <pc:sldMk cId="3653834726" sldId="279"/>
        </pc:sldMkLst>
      </pc:sldChg>
      <pc:sldChg chg="del">
        <pc:chgData name="Selgrad, Laura (WIN)" userId="S::rm2404@kit.edu::fe35b8aa-acc7-473d-ad82-25dad0cc078a" providerId="AD" clId="Web-{A9EF2C75-07DC-C380-1D8A-1D9834B434AC}" dt="2025-04-28T08:21:59.839" v="0"/>
        <pc:sldMkLst>
          <pc:docMk/>
          <pc:sldMk cId="2931670635" sldId="281"/>
        </pc:sldMkLst>
      </pc:sldChg>
      <pc:sldChg chg="del">
        <pc:chgData name="Selgrad, Laura (WIN)" userId="S::rm2404@kit.edu::fe35b8aa-acc7-473d-ad82-25dad0cc078a" providerId="AD" clId="Web-{A9EF2C75-07DC-C380-1D8A-1D9834B434AC}" dt="2025-04-28T08:22:06.480" v="6"/>
        <pc:sldMkLst>
          <pc:docMk/>
          <pc:sldMk cId="2225788287" sldId="282"/>
        </pc:sldMkLst>
      </pc:sldChg>
      <pc:sldChg chg="del">
        <pc:chgData name="Selgrad, Laura (WIN)" userId="S::rm2404@kit.edu::fe35b8aa-acc7-473d-ad82-25dad0cc078a" providerId="AD" clId="Web-{A9EF2C75-07DC-C380-1D8A-1D9834B434AC}" dt="2025-04-28T08:22:07.980" v="7"/>
        <pc:sldMkLst>
          <pc:docMk/>
          <pc:sldMk cId="2208104540" sldId="283"/>
        </pc:sldMkLst>
      </pc:sldChg>
    </pc:docChg>
  </pc:docChgLst>
  <pc:docChgLst>
    <pc:chgData name="Selgrad, Laura (WIN)" userId="fe35b8aa-acc7-473d-ad82-25dad0cc078a" providerId="ADAL" clId="{2ADB518D-9010-484B-8A27-12BB841AFBC7}"/>
    <pc:docChg chg="custSel addSld delSld modSld sldOrd modSection">
      <pc:chgData name="Selgrad, Laura (WIN)" userId="fe35b8aa-acc7-473d-ad82-25dad0cc078a" providerId="ADAL" clId="{2ADB518D-9010-484B-8A27-12BB841AFBC7}" dt="2025-04-25T14:07:08.845" v="1896"/>
      <pc:docMkLst>
        <pc:docMk/>
      </pc:docMkLst>
      <pc:sldChg chg="modSp new mod">
        <pc:chgData name="Selgrad, Laura (WIN)" userId="fe35b8aa-acc7-473d-ad82-25dad0cc078a" providerId="ADAL" clId="{2ADB518D-9010-484B-8A27-12BB841AFBC7}" dt="2025-04-25T12:40:03.514" v="1894" actId="20577"/>
        <pc:sldMkLst>
          <pc:docMk/>
          <pc:sldMk cId="3013134102" sldId="275"/>
        </pc:sldMkLst>
        <pc:spChg chg="mod">
          <ac:chgData name="Selgrad, Laura (WIN)" userId="fe35b8aa-acc7-473d-ad82-25dad0cc078a" providerId="ADAL" clId="{2ADB518D-9010-484B-8A27-12BB841AFBC7}" dt="2025-04-25T10:22:25.949" v="1358" actId="20577"/>
          <ac:spMkLst>
            <pc:docMk/>
            <pc:sldMk cId="3013134102" sldId="275"/>
            <ac:spMk id="2" creationId="{A71A3CD2-DA79-4026-BFAF-89527187D263}"/>
          </ac:spMkLst>
        </pc:spChg>
        <pc:spChg chg="mod">
          <ac:chgData name="Selgrad, Laura (WIN)" userId="fe35b8aa-acc7-473d-ad82-25dad0cc078a" providerId="ADAL" clId="{2ADB518D-9010-484B-8A27-12BB841AFBC7}" dt="2025-04-25T12:40:03.514" v="1894" actId="20577"/>
          <ac:spMkLst>
            <pc:docMk/>
            <pc:sldMk cId="3013134102" sldId="275"/>
            <ac:spMk id="3" creationId="{8EEC95C5-13F1-9D16-34C0-B0D13476E55A}"/>
          </ac:spMkLst>
        </pc:spChg>
      </pc:sldChg>
      <pc:sldChg chg="modSp new mod">
        <pc:chgData name="Selgrad, Laura (WIN)" userId="fe35b8aa-acc7-473d-ad82-25dad0cc078a" providerId="ADAL" clId="{2ADB518D-9010-484B-8A27-12BB841AFBC7}" dt="2025-04-25T08:38:30.637" v="146"/>
        <pc:sldMkLst>
          <pc:docMk/>
          <pc:sldMk cId="602673506" sldId="276"/>
        </pc:sldMkLst>
        <pc:spChg chg="mod">
          <ac:chgData name="Selgrad, Laura (WIN)" userId="fe35b8aa-acc7-473d-ad82-25dad0cc078a" providerId="ADAL" clId="{2ADB518D-9010-484B-8A27-12BB841AFBC7}" dt="2025-04-25T08:02:04.682" v="73" actId="20577"/>
          <ac:spMkLst>
            <pc:docMk/>
            <pc:sldMk cId="602673506" sldId="276"/>
            <ac:spMk id="2" creationId="{B4147F38-763C-70BA-8AEC-59F68AAA1CC9}"/>
          </ac:spMkLst>
        </pc:spChg>
        <pc:spChg chg="mod">
          <ac:chgData name="Selgrad, Laura (WIN)" userId="fe35b8aa-acc7-473d-ad82-25dad0cc078a" providerId="ADAL" clId="{2ADB518D-9010-484B-8A27-12BB841AFBC7}" dt="2025-04-25T08:38:30.637" v="146"/>
          <ac:spMkLst>
            <pc:docMk/>
            <pc:sldMk cId="602673506" sldId="276"/>
            <ac:spMk id="3" creationId="{0C027738-E51F-C98C-717B-6805B86308D4}"/>
          </ac:spMkLst>
        </pc:spChg>
      </pc:sldChg>
      <pc:sldChg chg="modSp new mod">
        <pc:chgData name="Selgrad, Laura (WIN)" userId="fe35b8aa-acc7-473d-ad82-25dad0cc078a" providerId="ADAL" clId="{2ADB518D-9010-484B-8A27-12BB841AFBC7}" dt="2025-04-25T08:50:47.863" v="397"/>
        <pc:sldMkLst>
          <pc:docMk/>
          <pc:sldMk cId="2350012171" sldId="277"/>
        </pc:sldMkLst>
        <pc:spChg chg="mod">
          <ac:chgData name="Selgrad, Laura (WIN)" userId="fe35b8aa-acc7-473d-ad82-25dad0cc078a" providerId="ADAL" clId="{2ADB518D-9010-484B-8A27-12BB841AFBC7}" dt="2025-04-25T08:47:20.638" v="351" actId="20577"/>
          <ac:spMkLst>
            <pc:docMk/>
            <pc:sldMk cId="2350012171" sldId="277"/>
            <ac:spMk id="2" creationId="{F7118264-DA1E-88DD-AE3F-46403D04DFB2}"/>
          </ac:spMkLst>
        </pc:spChg>
        <pc:spChg chg="mod">
          <ac:chgData name="Selgrad, Laura (WIN)" userId="fe35b8aa-acc7-473d-ad82-25dad0cc078a" providerId="ADAL" clId="{2ADB518D-9010-484B-8A27-12BB841AFBC7}" dt="2025-04-25T08:50:47.863" v="397"/>
          <ac:spMkLst>
            <pc:docMk/>
            <pc:sldMk cId="2350012171" sldId="277"/>
            <ac:spMk id="3" creationId="{5A3B17B9-D599-A6CD-7DB6-76E11C3870E3}"/>
          </ac:spMkLst>
        </pc:spChg>
      </pc:sldChg>
      <pc:sldChg chg="addSp delSp modSp new mod">
        <pc:chgData name="Selgrad, Laura (WIN)" userId="fe35b8aa-acc7-473d-ad82-25dad0cc078a" providerId="ADAL" clId="{2ADB518D-9010-484B-8A27-12BB841AFBC7}" dt="2025-04-25T10:55:08.016" v="1536" actId="20577"/>
        <pc:sldMkLst>
          <pc:docMk/>
          <pc:sldMk cId="234063516" sldId="278"/>
        </pc:sldMkLst>
        <pc:spChg chg="mod">
          <ac:chgData name="Selgrad, Laura (WIN)" userId="fe35b8aa-acc7-473d-ad82-25dad0cc078a" providerId="ADAL" clId="{2ADB518D-9010-484B-8A27-12BB841AFBC7}" dt="2025-04-25T10:55:08.016" v="1536" actId="20577"/>
          <ac:spMkLst>
            <pc:docMk/>
            <pc:sldMk cId="234063516" sldId="278"/>
            <ac:spMk id="2" creationId="{A44FE466-A8D1-E662-BA75-0D6AE4ECAB77}"/>
          </ac:spMkLst>
        </pc:spChg>
        <pc:spChg chg="mod">
          <ac:chgData name="Selgrad, Laura (WIN)" userId="fe35b8aa-acc7-473d-ad82-25dad0cc078a" providerId="ADAL" clId="{2ADB518D-9010-484B-8A27-12BB841AFBC7}" dt="2025-04-25T10:54:32.429" v="1490" actId="20577"/>
          <ac:spMkLst>
            <pc:docMk/>
            <pc:sldMk cId="234063516" sldId="278"/>
            <ac:spMk id="3" creationId="{4ABE9011-0C27-E66E-4612-5CB513CBC089}"/>
          </ac:spMkLst>
        </pc:spChg>
        <pc:spChg chg="add del mod">
          <ac:chgData name="Selgrad, Laura (WIN)" userId="fe35b8aa-acc7-473d-ad82-25dad0cc078a" providerId="ADAL" clId="{2ADB518D-9010-484B-8A27-12BB841AFBC7}" dt="2025-04-25T10:54:28.106" v="1485" actId="478"/>
          <ac:spMkLst>
            <pc:docMk/>
            <pc:sldMk cId="234063516" sldId="278"/>
            <ac:spMk id="7" creationId="{FC54858E-6058-09AB-D9EB-F0CFBA13927B}"/>
          </ac:spMkLst>
        </pc:spChg>
        <pc:spChg chg="add del mod">
          <ac:chgData name="Selgrad, Laura (WIN)" userId="fe35b8aa-acc7-473d-ad82-25dad0cc078a" providerId="ADAL" clId="{2ADB518D-9010-484B-8A27-12BB841AFBC7}" dt="2025-04-25T10:54:28.121" v="1487"/>
          <ac:spMkLst>
            <pc:docMk/>
            <pc:sldMk cId="234063516" sldId="278"/>
            <ac:spMk id="8" creationId="{26DB130F-9278-D638-FE67-1BC00761A587}"/>
          </ac:spMkLst>
        </pc:spChg>
      </pc:sldChg>
      <pc:sldChg chg="modSp new mod ord">
        <pc:chgData name="Selgrad, Laura (WIN)" userId="fe35b8aa-acc7-473d-ad82-25dad0cc078a" providerId="ADAL" clId="{2ADB518D-9010-484B-8A27-12BB841AFBC7}" dt="2025-04-25T14:07:08.845" v="1896"/>
        <pc:sldMkLst>
          <pc:docMk/>
          <pc:sldMk cId="3653834726" sldId="279"/>
        </pc:sldMkLst>
        <pc:spChg chg="mod">
          <ac:chgData name="Selgrad, Laura (WIN)" userId="fe35b8aa-acc7-473d-ad82-25dad0cc078a" providerId="ADAL" clId="{2ADB518D-9010-484B-8A27-12BB841AFBC7}" dt="2025-04-25T08:39:18.203" v="212" actId="20577"/>
          <ac:spMkLst>
            <pc:docMk/>
            <pc:sldMk cId="3653834726" sldId="279"/>
            <ac:spMk id="2" creationId="{464D89DE-8068-7FA7-FF45-08901EF6083D}"/>
          </ac:spMkLst>
        </pc:spChg>
        <pc:spChg chg="mod">
          <ac:chgData name="Selgrad, Laura (WIN)" userId="fe35b8aa-acc7-473d-ad82-25dad0cc078a" providerId="ADAL" clId="{2ADB518D-9010-484B-8A27-12BB841AFBC7}" dt="2025-04-25T14:07:08.845" v="1896"/>
          <ac:spMkLst>
            <pc:docMk/>
            <pc:sldMk cId="3653834726" sldId="279"/>
            <ac:spMk id="3" creationId="{93DF9E3E-6736-0E86-CA1E-695EA621CF9D}"/>
          </ac:spMkLst>
        </pc:spChg>
        <pc:spChg chg="mod">
          <ac:chgData name="Selgrad, Laura (WIN)" userId="fe35b8aa-acc7-473d-ad82-25dad0cc078a" providerId="ADAL" clId="{2ADB518D-9010-484B-8A27-12BB841AFBC7}" dt="2025-04-25T09:06:05.932" v="695" actId="20577"/>
          <ac:spMkLst>
            <pc:docMk/>
            <pc:sldMk cId="3653834726" sldId="279"/>
            <ac:spMk id="5" creationId="{443DBB13-85C6-0DD3-7F89-683E2769FCA8}"/>
          </ac:spMkLst>
        </pc:spChg>
      </pc:sldChg>
      <pc:sldChg chg="modSp new del mod">
        <pc:chgData name="Selgrad, Laura (WIN)" userId="fe35b8aa-acc7-473d-ad82-25dad0cc078a" providerId="ADAL" clId="{2ADB518D-9010-484B-8A27-12BB841AFBC7}" dt="2025-04-25T10:22:41.710" v="1362" actId="47"/>
        <pc:sldMkLst>
          <pc:docMk/>
          <pc:sldMk cId="3647383187" sldId="280"/>
        </pc:sldMkLst>
        <pc:spChg chg="mod">
          <ac:chgData name="Selgrad, Laura (WIN)" userId="fe35b8aa-acc7-473d-ad82-25dad0cc078a" providerId="ADAL" clId="{2ADB518D-9010-484B-8A27-12BB841AFBC7}" dt="2025-04-25T08:55:28.452" v="531" actId="20577"/>
          <ac:spMkLst>
            <pc:docMk/>
            <pc:sldMk cId="3647383187" sldId="280"/>
            <ac:spMk id="2" creationId="{D5201869-A64C-7DA1-13FE-20DDC9F1FDDB}"/>
          </ac:spMkLst>
        </pc:spChg>
        <pc:spChg chg="mod">
          <ac:chgData name="Selgrad, Laura (WIN)" userId="fe35b8aa-acc7-473d-ad82-25dad0cc078a" providerId="ADAL" clId="{2ADB518D-9010-484B-8A27-12BB841AFBC7}" dt="2025-04-25T10:22:34.467" v="1359" actId="21"/>
          <ac:spMkLst>
            <pc:docMk/>
            <pc:sldMk cId="3647383187" sldId="280"/>
            <ac:spMk id="3" creationId="{2914BEBB-0218-7D07-B67C-FDBFC706B1C6}"/>
          </ac:spMkLst>
        </pc:spChg>
      </pc:sldChg>
      <pc:sldChg chg="modSp new mod">
        <pc:chgData name="Selgrad, Laura (WIN)" userId="fe35b8aa-acc7-473d-ad82-25dad0cc078a" providerId="ADAL" clId="{2ADB518D-9010-484B-8A27-12BB841AFBC7}" dt="2025-04-25T10:21:55.116" v="1339" actId="20577"/>
        <pc:sldMkLst>
          <pc:docMk/>
          <pc:sldMk cId="2931670635" sldId="281"/>
        </pc:sldMkLst>
        <pc:spChg chg="mod">
          <ac:chgData name="Selgrad, Laura (WIN)" userId="fe35b8aa-acc7-473d-ad82-25dad0cc078a" providerId="ADAL" clId="{2ADB518D-9010-484B-8A27-12BB841AFBC7}" dt="2025-04-25T10:21:55.116" v="1339" actId="20577"/>
          <ac:spMkLst>
            <pc:docMk/>
            <pc:sldMk cId="2931670635" sldId="281"/>
            <ac:spMk id="3" creationId="{E283270D-B777-4657-0C3B-BB531EAF110F}"/>
          </ac:spMkLst>
        </pc:spChg>
      </pc:sldChg>
      <pc:sldChg chg="modSp new mod">
        <pc:chgData name="Selgrad, Laura (WIN)" userId="fe35b8aa-acc7-473d-ad82-25dad0cc078a" providerId="ADAL" clId="{2ADB518D-9010-484B-8A27-12BB841AFBC7}" dt="2025-04-25T11:57:21.904" v="1808" actId="20577"/>
        <pc:sldMkLst>
          <pc:docMk/>
          <pc:sldMk cId="2225788287" sldId="282"/>
        </pc:sldMkLst>
        <pc:spChg chg="mod">
          <ac:chgData name="Selgrad, Laura (WIN)" userId="fe35b8aa-acc7-473d-ad82-25dad0cc078a" providerId="ADAL" clId="{2ADB518D-9010-484B-8A27-12BB841AFBC7}" dt="2025-04-25T10:56:05.654" v="1545" actId="20577"/>
          <ac:spMkLst>
            <pc:docMk/>
            <pc:sldMk cId="2225788287" sldId="282"/>
            <ac:spMk id="2" creationId="{EFA0F275-6AC8-4326-6C93-3691FE10F490}"/>
          </ac:spMkLst>
        </pc:spChg>
        <pc:spChg chg="mod">
          <ac:chgData name="Selgrad, Laura (WIN)" userId="fe35b8aa-acc7-473d-ad82-25dad0cc078a" providerId="ADAL" clId="{2ADB518D-9010-484B-8A27-12BB841AFBC7}" dt="2025-04-25T11:57:21.904" v="1808" actId="20577"/>
          <ac:spMkLst>
            <pc:docMk/>
            <pc:sldMk cId="2225788287" sldId="282"/>
            <ac:spMk id="3" creationId="{5B4B27E3-0130-2FD5-FCA4-B2CE894B1051}"/>
          </ac:spMkLst>
        </pc:spChg>
      </pc:sldChg>
      <pc:sldChg chg="new">
        <pc:chgData name="Selgrad, Laura (WIN)" userId="fe35b8aa-acc7-473d-ad82-25dad0cc078a" providerId="ADAL" clId="{2ADB518D-9010-484B-8A27-12BB841AFBC7}" dt="2025-04-25T10:56:10.466" v="1546" actId="680"/>
        <pc:sldMkLst>
          <pc:docMk/>
          <pc:sldMk cId="2208104540" sldId="283"/>
        </pc:sldMkLst>
      </pc:sldChg>
      <pc:sldChg chg="new">
        <pc:chgData name="Selgrad, Laura (WIN)" userId="fe35b8aa-acc7-473d-ad82-25dad0cc078a" providerId="ADAL" clId="{2ADB518D-9010-484B-8A27-12BB841AFBC7}" dt="2025-04-25T10:56:14.073" v="1547" actId="680"/>
        <pc:sldMkLst>
          <pc:docMk/>
          <pc:sldMk cId="782334241" sldId="28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fzeilenplatzhalter 1">
            <a:extLst>
              <a:ext uri="{FF2B5EF4-FFF2-40B4-BE49-F238E27FC236}">
                <a16:creationId xmlns:a16="http://schemas.microsoft.com/office/drawing/2014/main" id="{7021594F-60AF-5030-27F4-B919E0755C05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Datumsplatzhalter 2">
            <a:extLst>
              <a:ext uri="{FF2B5EF4-FFF2-40B4-BE49-F238E27FC236}">
                <a16:creationId xmlns:a16="http://schemas.microsoft.com/office/drawing/2014/main" id="{45C4C54D-5268-2170-0B7D-70659D206B08}"/>
              </a:ext>
            </a:extLst>
          </p:cNvPr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4/28/2025</a:t>
            </a:fld>
            <a:endParaRPr lang="en-US"/>
          </a:p>
        </p:txBody>
      </p:sp>
      <p:sp>
        <p:nvSpPr>
          <p:cNvPr id="8" name="Fußzeilenplatzhalter 5">
            <a:extLst>
              <a:ext uri="{FF2B5EF4-FFF2-40B4-BE49-F238E27FC236}">
                <a16:creationId xmlns:a16="http://schemas.microsoft.com/office/drawing/2014/main" id="{A7568FAF-32D5-F797-5874-241DEBC3A7A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liennummernplatzhalter 6">
            <a:extLst>
              <a:ext uri="{FF2B5EF4-FFF2-40B4-BE49-F238E27FC236}">
                <a16:creationId xmlns:a16="http://schemas.microsoft.com/office/drawing/2014/main" id="{6A11AFD2-EF91-BDDC-349A-DB1934250B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043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704" userDrawn="1">
          <p15:clr>
            <a:srgbClr val="F26B43"/>
          </p15:clr>
        </p15:guide>
        <p15:guide id="2" pos="219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gray">
          <a:xfrm>
            <a:off x="184640" y="0"/>
            <a:ext cx="5886653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gray">
          <a:xfrm>
            <a:off x="6071293" y="0"/>
            <a:ext cx="700471" cy="499091"/>
          </a:xfrm>
          <a:prstGeom prst="rect">
            <a:avLst/>
          </a:prstGeom>
        </p:spPr>
        <p:txBody>
          <a:bodyPr vert="horz" lIns="0" tIns="144000" rIns="0" bIns="0" rtlCol="0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0530C102-DC59-4ADF-BCE9-B21E5AA1F1ED}" type="datetimeFigureOut">
              <a:rPr lang="en-US" smtClean="0"/>
              <a:pPr/>
              <a:t>4/28/2025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184640" y="499091"/>
            <a:ext cx="6588732" cy="3707147"/>
          </a:xfrm>
          <a:prstGeom prst="rect">
            <a:avLst/>
          </a:prstGeom>
          <a:noFill/>
          <a:ln w="6350">
            <a:solidFill>
              <a:schemeClr val="bg2"/>
            </a:solidFill>
          </a:ln>
        </p:spPr>
        <p:txBody>
          <a:bodyPr vert="horz" lIns="96597" tIns="48299" rIns="96597" bIns="48299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gray">
          <a:xfrm>
            <a:off x="192088" y="4398211"/>
            <a:ext cx="6581284" cy="4679883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6"/>
            <a:r>
              <a:rPr lang="en-US"/>
              <a:t>Eighth level</a:t>
            </a:r>
          </a:p>
          <a:p>
            <a:pPr lvl="7"/>
            <a:r>
              <a:rPr lang="en-US"/>
              <a:t>Ninth level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gray">
          <a:xfrm>
            <a:off x="184640" y="9448185"/>
            <a:ext cx="5886653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gray">
          <a:xfrm>
            <a:off x="6071293" y="9448185"/>
            <a:ext cx="700471" cy="499090"/>
          </a:xfrm>
          <a:prstGeom prst="rect">
            <a:avLst/>
          </a:prstGeom>
        </p:spPr>
        <p:txBody>
          <a:bodyPr vert="horz" lIns="0" tIns="0" rIns="0" bIns="144000" rtlCol="0" anchor="b"/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8D601724-35E3-4B40-B93F-B7E192B7F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7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1200" kern="1200">
        <a:solidFill>
          <a:srgbClr val="000000"/>
        </a:solidFill>
        <a:latin typeface="+mn-lt"/>
        <a:ea typeface="+mn-ea"/>
        <a:cs typeface="+mn-cs"/>
      </a:defRPr>
    </a:lvl1pPr>
    <a:lvl2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Wingdings" panose="05000000000000000000" pitchFamily="2" charset="2"/>
      <a:buChar char="§"/>
      <a:defRPr sz="1200" kern="1200">
        <a:solidFill>
          <a:srgbClr val="000000"/>
        </a:solidFill>
        <a:latin typeface="+mn-lt"/>
        <a:ea typeface="+mn-ea"/>
        <a:cs typeface="+mn-cs"/>
      </a:defRPr>
    </a:lvl2pPr>
    <a:lvl3pPr marL="252000" indent="-25200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buClr>
        <a:schemeClr val="accent1"/>
      </a:buClr>
      <a:buFont typeface="+mj-lt"/>
      <a:buAutoNum type="arabicPeriod"/>
      <a:defRPr sz="1200" kern="1200">
        <a:solidFill>
          <a:srgbClr val="000000"/>
        </a:solidFill>
        <a:latin typeface="+mn-lt"/>
        <a:ea typeface="+mn-ea"/>
        <a:cs typeface="+mn-cs"/>
      </a:defRPr>
    </a:lvl3pPr>
    <a:lvl4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Symbol" panose="05050102010706020507" pitchFamily="18" charset="2"/>
      <a:buChar char="-"/>
      <a:defRPr sz="1200" kern="1200">
        <a:solidFill>
          <a:srgbClr val="000000"/>
        </a:solidFill>
        <a:latin typeface="+mn-lt"/>
        <a:ea typeface="+mn-ea"/>
        <a:cs typeface="+mn-cs"/>
      </a:defRPr>
    </a:lvl4pPr>
    <a:lvl5pPr marL="504000" indent="-252000" algn="l" defTabSz="914400" rtl="0" eaLnBrk="1" latinLnBrk="0" hangingPunct="1">
      <a:lnSpc>
        <a:spcPct val="110000"/>
      </a:lnSpc>
      <a:spcBef>
        <a:spcPts val="0"/>
      </a:spcBef>
      <a:spcAft>
        <a:spcPts val="300"/>
      </a:spcAft>
      <a:buClr>
        <a:schemeClr val="accent1"/>
      </a:buClr>
      <a:buFont typeface="+mj-lt"/>
      <a:buAutoNum type="alphaLcPeriod"/>
      <a:defRPr sz="1200" kern="1200">
        <a:solidFill>
          <a:srgbClr val="000000"/>
        </a:solidFill>
        <a:latin typeface="+mn-lt"/>
        <a:ea typeface="+mn-ea"/>
        <a:cs typeface="+mn-cs"/>
      </a:defRPr>
    </a:lvl5pPr>
    <a:lvl6pPr marL="0" indent="0" algn="l" defTabSz="914400" rtl="0" eaLnBrk="1" latinLnBrk="0" hangingPunct="1">
      <a:lnSpc>
        <a:spcPct val="110000"/>
      </a:lnSpc>
      <a:spcBef>
        <a:spcPts val="1000"/>
      </a:spcBef>
      <a:spcAft>
        <a:spcPts val="600"/>
      </a:spcAft>
      <a:defRPr sz="1600" b="1" kern="1200">
        <a:solidFill>
          <a:schemeClr val="accent1"/>
        </a:solidFill>
        <a:latin typeface="+mn-lt"/>
        <a:ea typeface="+mn-ea"/>
        <a:cs typeface="+mn-cs"/>
      </a:defRPr>
    </a:lvl6pPr>
    <a:lvl7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7pPr>
    <a:lvl8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8pPr>
    <a:lvl9pPr marL="0" indent="0" algn="l" defTabSz="914400" rtl="0" eaLnBrk="1" latinLnBrk="0" hangingPunct="1">
      <a:lnSpc>
        <a:spcPct val="110000"/>
      </a:lnSpc>
      <a:spcBef>
        <a:spcPts val="300"/>
      </a:spcBef>
      <a:spcAft>
        <a:spcPts val="300"/>
      </a:spcAft>
      <a:defRPr sz="800" kern="1200">
        <a:solidFill>
          <a:srgbClr val="000000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772" userDrawn="1">
          <p15:clr>
            <a:srgbClr val="F26B43"/>
          </p15:clr>
        </p15:guide>
        <p15:guide id="2" pos="121" userDrawn="1">
          <p15:clr>
            <a:srgbClr val="F26B43"/>
          </p15:clr>
        </p15:guide>
        <p15:guide id="3" pos="4271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84150" y="498475"/>
            <a:ext cx="6589713" cy="3708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601724-35E3-4B40-B93F-B7E192B7FF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2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>
                <a:solidFill>
                  <a:schemeClr val="bg1"/>
                </a:solidFill>
              </a:rPr>
              <a:t>Title Slides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C9806C6D-0905-EEEA-0B68-C996F2964F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4" name="Gerader Verbinder 3">
              <a:extLst>
                <a:ext uri="{FF2B5EF4-FFF2-40B4-BE49-F238E27FC236}">
                  <a16:creationId xmlns:a16="http://schemas.microsoft.com/office/drawing/2014/main" id="{5E157EA1-ECC1-A9AA-1AF8-CA75A4644506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aute 4">
              <a:extLst>
                <a:ext uri="{FF2B5EF4-FFF2-40B4-BE49-F238E27FC236}">
                  <a16:creationId xmlns:a16="http://schemas.microsoft.com/office/drawing/2014/main" id="{FDC88BE7-F254-7F88-E4BE-4948376941C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424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659"/>
            <a:ext cx="1728788" cy="1007704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AE8D194-9EDA-738A-DC32-F2142FF7C4E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6BA3A865-B05C-4858-879F-128F3427615E}" type="datetime3">
              <a:rPr lang="de-DE" smtClean="0"/>
              <a:t>28/04/25</a:t>
            </a:fld>
            <a:endParaRPr lang="en-US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5649568-1C2D-B202-63ED-CEE7405F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39B9F8B5-CDA2-B101-8FD8-AD3CDBA0C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A6AB963E-1F0D-866D-E3FB-95098EBB08C9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7F437339-9972-1104-C84E-3425CA29FA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E8490089-7E0F-697B-8A21-B674E637433E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FB31B9B-7A37-361D-F7F6-4E6344A8A45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1801184367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>
                <a:solidFill>
                  <a:schemeClr val="bg1"/>
                </a:solidFill>
              </a:rPr>
              <a:t>Divider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83ADA49-B8A9-2D5D-A571-94E5F1DD0F54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E2251FA2-90EB-2A45-FC37-A0304FBAD85F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61D9F5AD-F0AD-2CAA-880D-C238F5A4CFA7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515969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F49F37-C71A-F97E-E3A7-139DDD7F9D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4041774"/>
            <a:ext cx="7561263" cy="2232025"/>
          </a:xfrm>
        </p:spPr>
        <p:txBody>
          <a:bodyPr tIns="72000"/>
          <a:lstStyle>
            <a:lvl1pPr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377F9694-8382-FAAE-BF69-4C4EF7EA399C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504130B7-0A69-4791-9994-9FCB7A27244A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1ACFB753-502E-F3E6-F47F-279E23DC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960B388-4E4A-DE89-37D5-609461BF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FF8578ED-5C80-7F30-EAC9-58EF35B5425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02A2A9F0-A69F-C43F-A107-E3FA32B328F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10091738" y="4041776"/>
            <a:ext cx="1726244" cy="365518"/>
          </a:xfrm>
        </p:spPr>
        <p:txBody>
          <a:bodyPr wrap="none" tIns="108000"/>
          <a:lstStyle>
            <a:lvl1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Chapter</a:t>
            </a:r>
          </a:p>
        </p:txBody>
      </p:sp>
      <p:sp>
        <p:nvSpPr>
          <p:cNvPr id="17" name="Textplatzhalter 13">
            <a:extLst>
              <a:ext uri="{FF2B5EF4-FFF2-40B4-BE49-F238E27FC236}">
                <a16:creationId xmlns:a16="http://schemas.microsoft.com/office/drawing/2014/main" id="{4FC48BF4-7798-9F53-9DFC-ED348CD6B0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black">
          <a:xfrm>
            <a:off x="10091738" y="4407464"/>
            <a:ext cx="1726244" cy="858274"/>
          </a:xfrm>
        </p:spPr>
        <p:txBody>
          <a:bodyPr wrap="none" tIns="0"/>
          <a:lstStyle>
            <a:lvl1pPr marL="0" indent="0" algn="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bg1">
                    <a:alpha val="60000"/>
                  </a:schemeClr>
                </a:solidFill>
                <a:latin typeface="+mj-lt"/>
              </a:defRPr>
            </a:lvl1pPr>
            <a:lvl2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2pPr>
            <a:lvl3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3pPr>
            <a:lvl4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4pPr>
            <a:lvl5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5pPr>
            <a:lvl6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6pPr>
            <a:lvl7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7pPr>
            <a:lvl8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8pPr>
            <a:lvl9pPr marL="0" indent="0" algn="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5000" b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9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38A65190-0278-D712-7185-458914BDE89A}"/>
              </a:ext>
            </a:extLst>
          </p:cNvPr>
          <p:cNvSpPr/>
          <p:nvPr userDrawn="1"/>
        </p:nvSpPr>
        <p:spPr bwMode="gray">
          <a:xfrm>
            <a:off x="12252684" y="4041774"/>
            <a:ext cx="1908212" cy="1835498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t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Divider Slide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a better overview, the color of the chapter separator can be adjusted.</a:t>
            </a:r>
          </a:p>
          <a:p>
            <a:pPr algn="l"/>
            <a:endParaRPr lang="en-US" sz="1000">
              <a:solidFill>
                <a:schemeClr val="tx1"/>
              </a:solidFill>
            </a:endParaRPr>
          </a:p>
          <a:p>
            <a:pPr algn="l"/>
            <a:r>
              <a:rPr lang="en-US" sz="1000">
                <a:solidFill>
                  <a:schemeClr val="tx1"/>
                </a:solidFill>
              </a:rPr>
              <a:t>Right-click next to the slide, </a:t>
            </a:r>
            <a:r>
              <a:rPr lang="en-US" sz="1000" b="1">
                <a:solidFill>
                  <a:schemeClr val="tx1"/>
                </a:solidFill>
              </a:rPr>
              <a:t>Format background</a:t>
            </a:r>
            <a:r>
              <a:rPr lang="en-US" sz="1000">
                <a:solidFill>
                  <a:schemeClr val="tx1"/>
                </a:solidFill>
              </a:rPr>
              <a:t>, select </a:t>
            </a:r>
            <a:r>
              <a:rPr lang="en-US" sz="1000" b="1">
                <a:solidFill>
                  <a:schemeClr val="tx1"/>
                </a:solidFill>
              </a:rPr>
              <a:t>Theme Colors</a:t>
            </a:r>
            <a:r>
              <a:rPr lang="en-US" sz="1000">
                <a:solidFill>
                  <a:schemeClr val="tx1"/>
                </a:solidFill>
              </a:rPr>
              <a:t>.</a:t>
            </a:r>
            <a:endParaRPr lang="en-US" sz="1000" b="1">
              <a:solidFill>
                <a:schemeClr val="tx1"/>
              </a:solidFill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60105423-6B46-120A-0BA8-0B71D20B9EDB}"/>
              </a:ext>
            </a:extLst>
          </p:cNvPr>
          <p:cNvSpPr/>
          <p:nvPr userDrawn="1"/>
        </p:nvSpPr>
        <p:spPr bwMode="gray">
          <a:xfrm>
            <a:off x="12396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C49502F4-B000-C269-8071-9A63E2A72653}"/>
              </a:ext>
            </a:extLst>
          </p:cNvPr>
          <p:cNvSpPr/>
          <p:nvPr userDrawn="1"/>
        </p:nvSpPr>
        <p:spPr bwMode="gray">
          <a:xfrm>
            <a:off x="126164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7E2FD37A-1CC6-89FD-5DDD-E6570ACC76CE}"/>
              </a:ext>
            </a:extLst>
          </p:cNvPr>
          <p:cNvSpPr/>
          <p:nvPr userDrawn="1"/>
        </p:nvSpPr>
        <p:spPr bwMode="gray">
          <a:xfrm>
            <a:off x="128362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F39F4507-52B0-54F8-D940-968CA169441A}"/>
              </a:ext>
            </a:extLst>
          </p:cNvPr>
          <p:cNvSpPr/>
          <p:nvPr userDrawn="1"/>
        </p:nvSpPr>
        <p:spPr bwMode="gray">
          <a:xfrm>
            <a:off x="1305595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1057D053-9A95-35E0-0244-4F994B98FF23}"/>
              </a:ext>
            </a:extLst>
          </p:cNvPr>
          <p:cNvSpPr/>
          <p:nvPr userDrawn="1"/>
        </p:nvSpPr>
        <p:spPr bwMode="gray">
          <a:xfrm>
            <a:off x="13275701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4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3F5C6E84-2A68-9158-2D5F-E1AB8B02124C}"/>
              </a:ext>
            </a:extLst>
          </p:cNvPr>
          <p:cNvSpPr/>
          <p:nvPr userDrawn="1"/>
        </p:nvSpPr>
        <p:spPr bwMode="gray">
          <a:xfrm>
            <a:off x="13495450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5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0AE386D5-4201-6C21-55BF-AE30828A74FF}"/>
              </a:ext>
            </a:extLst>
          </p:cNvPr>
          <p:cNvSpPr/>
          <p:nvPr userDrawn="1"/>
        </p:nvSpPr>
        <p:spPr bwMode="gray">
          <a:xfrm>
            <a:off x="13715202" y="5528853"/>
            <a:ext cx="193667" cy="193667"/>
          </a:xfrm>
          <a:prstGeom prst="roundRect">
            <a:avLst>
              <a:gd name="adj" fmla="val 23225"/>
            </a:avLst>
          </a:prstGeom>
          <a:solidFill>
            <a:schemeClr val="accent6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endParaRPr lang="en-US" sz="1400" b="1">
              <a:solidFill>
                <a:schemeClr val="bg1"/>
              </a:solidFill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EFCCD13C-13DF-D323-4F51-3921028E77C1}"/>
              </a:ext>
            </a:extLst>
          </p:cNvPr>
          <p:cNvSpPr>
            <a:spLocks/>
          </p:cNvSpPr>
          <p:nvPr/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658049 w 861983"/>
              <a:gd name="connsiteY0" fmla="*/ 308 h 309203"/>
              <a:gd name="connsiteX1" fmla="*/ 861983 w 861983"/>
              <a:gd name="connsiteY1" fmla="*/ 308 h 309203"/>
              <a:gd name="connsiteX2" fmla="*/ 861983 w 861983"/>
              <a:gd name="connsiteY2" fmla="*/ 69770 h 309203"/>
              <a:gd name="connsiteX3" fmla="*/ 802345 w 861983"/>
              <a:gd name="connsiteY3" fmla="*/ 69770 h 309203"/>
              <a:gd name="connsiteX4" fmla="*/ 802345 w 861983"/>
              <a:gd name="connsiteY4" fmla="*/ 309203 h 309203"/>
              <a:gd name="connsiteX5" fmla="*/ 717687 w 861983"/>
              <a:gd name="connsiteY5" fmla="*/ 309203 h 309203"/>
              <a:gd name="connsiteX6" fmla="*/ 717687 w 861983"/>
              <a:gd name="connsiteY6" fmla="*/ 69770 h 309203"/>
              <a:gd name="connsiteX7" fmla="*/ 658049 w 861983"/>
              <a:gd name="connsiteY7" fmla="*/ 69770 h 309203"/>
              <a:gd name="connsiteX8" fmla="*/ 553088 w 861983"/>
              <a:gd name="connsiteY8" fmla="*/ 308 h 309203"/>
              <a:gd name="connsiteX9" fmla="*/ 637743 w 861983"/>
              <a:gd name="connsiteY9" fmla="*/ 308 h 309203"/>
              <a:gd name="connsiteX10" fmla="*/ 637743 w 861983"/>
              <a:gd name="connsiteY10" fmla="*/ 308895 h 309203"/>
              <a:gd name="connsiteX11" fmla="*/ 553088 w 861983"/>
              <a:gd name="connsiteY11" fmla="*/ 308895 h 309203"/>
              <a:gd name="connsiteX12" fmla="*/ 310128 w 861983"/>
              <a:gd name="connsiteY12" fmla="*/ 308 h 309203"/>
              <a:gd name="connsiteX13" fmla="*/ 312683 w 861983"/>
              <a:gd name="connsiteY13" fmla="*/ 308 h 309203"/>
              <a:gd name="connsiteX14" fmla="*/ 312375 w 861983"/>
              <a:gd name="connsiteY14" fmla="*/ 308893 h 309203"/>
              <a:gd name="connsiteX15" fmla="*/ 312376 w 861983"/>
              <a:gd name="connsiteY15" fmla="*/ 308894 h 309203"/>
              <a:gd name="connsiteX16" fmla="*/ 312375 w 861983"/>
              <a:gd name="connsiteY16" fmla="*/ 308894 h 309203"/>
              <a:gd name="connsiteX17" fmla="*/ 312375 w 861983"/>
              <a:gd name="connsiteY17" fmla="*/ 308895 h 309203"/>
              <a:gd name="connsiteX18" fmla="*/ 312330 w 861983"/>
              <a:gd name="connsiteY18" fmla="*/ 308895 h 309203"/>
              <a:gd name="connsiteX19" fmla="*/ 312330 w 861983"/>
              <a:gd name="connsiteY19" fmla="*/ 308894 h 309203"/>
              <a:gd name="connsiteX20" fmla="*/ 0 w 861983"/>
              <a:gd name="connsiteY20" fmla="*/ 308894 h 309203"/>
              <a:gd name="connsiteX21" fmla="*/ 9822 w 861983"/>
              <a:gd name="connsiteY21" fmla="*/ 233400 h 309203"/>
              <a:gd name="connsiteX22" fmla="*/ 312327 w 861983"/>
              <a:gd name="connsiteY22" fmla="*/ 308882 h 309203"/>
              <a:gd name="connsiteX23" fmla="*/ 312324 w 861983"/>
              <a:gd name="connsiteY23" fmla="*/ 308870 h 309203"/>
              <a:gd name="connsiteX24" fmla="*/ 30128 w 861983"/>
              <a:gd name="connsiteY24" fmla="*/ 177592 h 309203"/>
              <a:gd name="connsiteX25" fmla="*/ 71047 w 861983"/>
              <a:gd name="connsiteY25" fmla="*/ 113197 h 309203"/>
              <a:gd name="connsiteX26" fmla="*/ 312318 w 861983"/>
              <a:gd name="connsiteY26" fmla="*/ 308847 h 309203"/>
              <a:gd name="connsiteX27" fmla="*/ 312293 w 861983"/>
              <a:gd name="connsiteY27" fmla="*/ 308749 h 309203"/>
              <a:gd name="connsiteX28" fmla="*/ 116061 w 861983"/>
              <a:gd name="connsiteY28" fmla="*/ 68799 h 309203"/>
              <a:gd name="connsiteX29" fmla="*/ 180765 w 861983"/>
              <a:gd name="connsiteY29" fmla="*/ 28848 h 309203"/>
              <a:gd name="connsiteX30" fmla="*/ 312277 w 861983"/>
              <a:gd name="connsiteY30" fmla="*/ 308685 h 309203"/>
              <a:gd name="connsiteX31" fmla="*/ 237188 w 861983"/>
              <a:gd name="connsiteY31" fmla="*/ 9205 h 309203"/>
              <a:gd name="connsiteX32" fmla="*/ 310128 w 861983"/>
              <a:gd name="connsiteY32" fmla="*/ 308 h 309203"/>
              <a:gd name="connsiteX33" fmla="*/ 441123 w 861983"/>
              <a:gd name="connsiteY33" fmla="*/ 0 h 309203"/>
              <a:gd name="connsiteX34" fmla="*/ 538155 w 861983"/>
              <a:gd name="connsiteY34" fmla="*/ 0 h 309203"/>
              <a:gd name="connsiteX35" fmla="*/ 413197 w 861983"/>
              <a:gd name="connsiteY35" fmla="*/ 155394 h 309203"/>
              <a:gd name="connsiteX36" fmla="*/ 538772 w 861983"/>
              <a:gd name="connsiteY36" fmla="*/ 308895 h 309203"/>
              <a:gd name="connsiteX37" fmla="*/ 444646 w 861983"/>
              <a:gd name="connsiteY37" fmla="*/ 308895 h 309203"/>
              <a:gd name="connsiteX38" fmla="*/ 332681 w 861983"/>
              <a:gd name="connsiteY38" fmla="*/ 188693 h 309203"/>
              <a:gd name="connsiteX39" fmla="*/ 332681 w 861983"/>
              <a:gd name="connsiteY39" fmla="*/ 119895 h 309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861983" h="309203">
                <a:moveTo>
                  <a:pt x="658049" y="308"/>
                </a:moveTo>
                <a:lnTo>
                  <a:pt x="861983" y="308"/>
                </a:lnTo>
                <a:lnTo>
                  <a:pt x="861983" y="69770"/>
                </a:lnTo>
                <a:lnTo>
                  <a:pt x="802345" y="69770"/>
                </a:lnTo>
                <a:lnTo>
                  <a:pt x="802345" y="309203"/>
                </a:lnTo>
                <a:lnTo>
                  <a:pt x="717687" y="309203"/>
                </a:lnTo>
                <a:lnTo>
                  <a:pt x="717687" y="69770"/>
                </a:lnTo>
                <a:lnTo>
                  <a:pt x="658049" y="69770"/>
                </a:lnTo>
                <a:close/>
                <a:moveTo>
                  <a:pt x="553088" y="308"/>
                </a:moveTo>
                <a:lnTo>
                  <a:pt x="637743" y="308"/>
                </a:lnTo>
                <a:lnTo>
                  <a:pt x="637743" y="308895"/>
                </a:lnTo>
                <a:lnTo>
                  <a:pt x="553088" y="308895"/>
                </a:lnTo>
                <a:close/>
                <a:moveTo>
                  <a:pt x="310128" y="308"/>
                </a:moveTo>
                <a:lnTo>
                  <a:pt x="312683" y="308"/>
                </a:lnTo>
                <a:lnTo>
                  <a:pt x="312375" y="308893"/>
                </a:lnTo>
                <a:lnTo>
                  <a:pt x="312376" y="308894"/>
                </a:lnTo>
                <a:lnTo>
                  <a:pt x="312375" y="308894"/>
                </a:lnTo>
                <a:lnTo>
                  <a:pt x="312375" y="308895"/>
                </a:lnTo>
                <a:lnTo>
                  <a:pt x="312330" y="308895"/>
                </a:lnTo>
                <a:lnTo>
                  <a:pt x="312330" y="308894"/>
                </a:lnTo>
                <a:lnTo>
                  <a:pt x="0" y="308894"/>
                </a:lnTo>
                <a:cubicBezTo>
                  <a:pt x="308" y="282863"/>
                  <a:pt x="3480" y="257493"/>
                  <a:pt x="9822" y="233400"/>
                </a:cubicBezTo>
                <a:lnTo>
                  <a:pt x="312327" y="308882"/>
                </a:lnTo>
                <a:lnTo>
                  <a:pt x="312324" y="308870"/>
                </a:lnTo>
                <a:lnTo>
                  <a:pt x="30128" y="177592"/>
                </a:lnTo>
                <a:cubicBezTo>
                  <a:pt x="40920" y="154425"/>
                  <a:pt x="54882" y="132842"/>
                  <a:pt x="71047" y="113197"/>
                </a:cubicBezTo>
                <a:lnTo>
                  <a:pt x="312318" y="308847"/>
                </a:lnTo>
                <a:lnTo>
                  <a:pt x="312293" y="308749"/>
                </a:lnTo>
                <a:lnTo>
                  <a:pt x="116061" y="68799"/>
                </a:lnTo>
                <a:cubicBezTo>
                  <a:pt x="135750" y="52942"/>
                  <a:pt x="157289" y="39640"/>
                  <a:pt x="180765" y="28848"/>
                </a:cubicBezTo>
                <a:lnTo>
                  <a:pt x="312277" y="308685"/>
                </a:lnTo>
                <a:lnTo>
                  <a:pt x="237188" y="9205"/>
                </a:lnTo>
                <a:cubicBezTo>
                  <a:pt x="260665" y="3480"/>
                  <a:pt x="285066" y="308"/>
                  <a:pt x="310128" y="308"/>
                </a:cubicBezTo>
                <a:close/>
                <a:moveTo>
                  <a:pt x="441123" y="0"/>
                </a:moveTo>
                <a:lnTo>
                  <a:pt x="538155" y="0"/>
                </a:lnTo>
                <a:lnTo>
                  <a:pt x="413197" y="155394"/>
                </a:lnTo>
                <a:lnTo>
                  <a:pt x="538772" y="308895"/>
                </a:lnTo>
                <a:lnTo>
                  <a:pt x="444646" y="308895"/>
                </a:lnTo>
                <a:lnTo>
                  <a:pt x="332681" y="188693"/>
                </a:lnTo>
                <a:lnTo>
                  <a:pt x="332681" y="11989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14130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Slides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>
                <a:solidFill>
                  <a:schemeClr val="bg1"/>
                </a:solidFill>
              </a:rPr>
              <a:t>Text Slides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96487C8-3898-9A0D-C9F9-756ABF29CC7A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BB845C91-C89E-338E-C9EA-4C39346DFA55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176FA26C-F202-41D1-CD6E-898DF2DEBB09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934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7561264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D431E4-E519-1234-FE33-E8AB807780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5B736A-7DF1-4027-9DE0-59BD241361B5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38985F4-50E8-E270-E8DA-DC9A5DFEC66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11813F-F15B-6052-8D32-B7BF1C278A5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0263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03953" y="1592263"/>
            <a:ext cx="561657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89038B4-FE9D-E75E-CBA7-A4AFDD61FF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7FDCAA6-F5F3-4F0B-BC48-A574B17BF4DB}" type="datetime3">
              <a:rPr lang="de-DE" smtClean="0"/>
              <a:t>28/04/25</a:t>
            </a:fld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3F8990C-EE9B-9FAE-C44C-270F39377E6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C8FCD27-29AE-82EA-3746-DBEB0532798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9682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59263" y="1598217"/>
            <a:ext cx="367188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155944" y="1592263"/>
            <a:ext cx="3664582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FCF9B44-89CE-5C78-E17A-E0D8DDD8AA0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06AD649-B3F0-47ED-BAA9-BD266915FCF1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2B90CFD-7675-410D-5FBC-60FE99027A6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EE605EC-0BAE-E682-2FEE-959934696D4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75662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270033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87713" y="1598217"/>
            <a:ext cx="270033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5FAB14BE-0A96-B2A6-1E7C-652A5A235D5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03949" y="1592263"/>
            <a:ext cx="270033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A18B540B-0C8C-E249-F263-396FA418CFD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9120188" y="1592263"/>
            <a:ext cx="270033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6F2C2F2-A469-FDA9-4694-B14CE4D2B83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A086CDF-62AA-4168-AFDF-CBE90966F536}" type="datetime3">
              <a:rPr lang="de-DE" smtClean="0"/>
              <a:t>28/04/25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09FE437C-2FB5-8E53-12AF-758B9C09B96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FC6255C4-5E26-8F03-0093-3FE830E79C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19302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>
                <a:solidFill>
                  <a:schemeClr val="bg1"/>
                </a:solidFill>
              </a:rPr>
              <a:t>Text &amp; </a:t>
            </a:r>
            <a:br>
              <a:rPr lang="en-US" sz="12000" b="1">
                <a:solidFill>
                  <a:schemeClr val="bg1"/>
                </a:solidFill>
              </a:rPr>
            </a:br>
            <a:r>
              <a:rPr lang="en-US" sz="12000" b="1" err="1">
                <a:solidFill>
                  <a:schemeClr val="bg1"/>
                </a:solidFill>
              </a:rPr>
              <a:t>Pictue</a:t>
            </a:r>
            <a:endParaRPr lang="en-US" sz="12000" b="1">
              <a:solidFill>
                <a:schemeClr val="bg1"/>
              </a:solidFill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ED91CF98-7E64-A92D-A585-8CE7EB1112F2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DC14551-5FA4-58A0-A5D0-4712444E529A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CA816A33-7090-9599-A875-ED901DF398EA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1385402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1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DD70B73C-0CF1-5C0D-6E7E-0F2140886ACB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F79FA06E-4A79-9BE7-7176-0CDABBFDEA0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49DA67-DF49-4C80-8A98-D18599808424}" type="datetime3">
              <a:rPr lang="de-DE" smtClean="0"/>
              <a:t>28/04/25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ECACCEBE-2A95-EBE4-CD9F-A6EDDA24967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30C461-1671-0A4D-6841-C1DA8B5BA1B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EA6D74CA-A6BA-B921-DEB9-D6A49E43D2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53679442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9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0" y="0"/>
            <a:ext cx="5988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gray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6250CC-595F-56CB-920B-A07D0AF8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DA3C7E9C-D763-4F5C-9EDB-C774C3531173}" type="datetime3">
              <a:rPr lang="de-DE" smtClean="0"/>
              <a:t>28/04/25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012934-337B-04B6-BBA6-336DE745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DF1B2-42B7-5543-6886-E7938EDBE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484C6BD-91DB-46E4-D1D8-D75CEFB669AE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59D79EA9-159E-AF02-E8D2-0E0E2BFCBD4B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D0DC72A4-EA66-1D2C-67F7-6C89ECA758C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C890DB-CD17-4A1F-BD79-44804CD60EB3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Insert with a click on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image icon</a:t>
            </a:r>
            <a:endParaRPr lang="en-US" sz="10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44573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x Text and 2x Picture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7561263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260849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8F5116AB-EDC8-4AAB-4B23-B0F880D3116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3429000"/>
            <a:ext cx="4043361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E76EE313-5AAA-A0EA-8444-811EFE1191D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1FC182A-F96F-5221-873F-3B2B5AAB8E5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3459C28F-5F8F-421F-BA78-F16045143D08}" type="datetime3">
              <a:rPr lang="de-DE" smtClean="0"/>
              <a:t>28/04/25</a:t>
            </a:fld>
            <a:endParaRPr lang="en-US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32C1A369-5E22-F1DC-FC91-3E67E0891AA5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1294EBFA-1C3B-20E4-7E18-EADCA4BF01EB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87767C0-1F3D-3EB7-C35E-3DFC7F453FE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20903491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0" y="1"/>
            <a:ext cx="5988049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6D641E1-639F-0493-BBF6-89BD42031440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2E680-3FF9-ABDB-21FE-FBA027792160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0C315EB2-8664-4946-973D-56EE0D1912DE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7A526B-BB77-0D6A-817F-6C40D944BDCE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F4C557-2716-4BAC-1F79-F528FD3982DA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644C98EE-B3A7-7238-F3DE-A4EEE986D320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44357380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5616575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77424FD-F9EC-9D50-76B7-A15217260B9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6203952" y="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E6670E1C-5A99-3F90-22DA-92683344E10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203952" y="3429000"/>
            <a:ext cx="598804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CE029FC3-CCFD-6807-4B07-283D6D2E4AC3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BE23FB-82F9-256A-844F-E66CF0B1169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C59235AF-F0E5-42EB-8755-03E3D9BEA5C9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82624-8EFE-AB1E-C365-BC8C7FE4BEC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5CD544-922E-96F9-8EAB-ABE0DF7E74C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C80D2BB3-E138-B7DD-31BD-76E8F71E4E39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522758344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4" y="1"/>
            <a:ext cx="7932736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CC92567-845B-5A16-AD42-AF8D88C03086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1EFE2-E8B5-56D7-6032-6F049A14EA64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D1AE8436-62CB-41A8-A60E-53F0ACB63C37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B05A39-8EF3-2CC5-3106-31B6DF3A23FD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CFE138-5A56-42D1-CEDB-6704D5C323D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9" name="SmartArt Placeholder 8">
            <a:extLst>
              <a:ext uri="{FF2B5EF4-FFF2-40B4-BE49-F238E27FC236}">
                <a16:creationId xmlns:a16="http://schemas.microsoft.com/office/drawing/2014/main" id="{F2824E2A-4652-0276-77D5-E2F7A17236EF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88654495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259263" y="3429000"/>
            <a:ext cx="7932737" cy="3428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7364D22-E1CE-D3E5-45DB-66B9F8D3C95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125E92D-EEDF-41E0-AFB0-5B7CA56902F1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51AAF198-8E06-4713-B051-25568A530F4C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3181661-B42D-C815-F777-F226E4013AB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17A4FC51-B5D1-EA2C-4520-8FBD7D0AD4F4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25AC6484-86DB-2DAB-BB62-A5745F449A7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636307233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2x Picture vertic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6858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946D4BB-B535-21BF-5706-F2593173BAA1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42913EC-AA64-42F8-7D39-B16842087D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462EBA8D-E7DA-4606-81F4-1FDF70697B7D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CE0DADB-FC3F-095E-4791-75B52230B02F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A1CFBF2-D69A-34C8-B3BD-C059BF951A1E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10" name="SmartArt Placeholder 9">
            <a:extLst>
              <a:ext uri="{FF2B5EF4-FFF2-40B4-BE49-F238E27FC236}">
                <a16:creationId xmlns:a16="http://schemas.microsoft.com/office/drawing/2014/main" id="{B89CE0D6-653F-7F8C-F948-4496D414E60D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09978504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 and 4x Picture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21C31316-62F6-D18F-1737-CCC5C0FA2DB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259263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9ECB9B22-62D9-8BEF-B4AF-E3D501B30B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4800" y="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299"/>
            <a:ext cx="3671889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4" y="1592263"/>
            <a:ext cx="3671889" cy="4684711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0" name="Bildplatzhalter 15">
            <a:extLst>
              <a:ext uri="{FF2B5EF4-FFF2-40B4-BE49-F238E27FC236}">
                <a16:creationId xmlns:a16="http://schemas.microsoft.com/office/drawing/2014/main" id="{7F82C154-C2F8-0DAB-C0BD-5339CDD093A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3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20C756FA-7475-759D-D898-FED49EC21C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8224800" y="3429000"/>
            <a:ext cx="3967200" cy="3429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3376BD9-6CCE-719E-7D39-A434E6F082BA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230D9CD-2193-97AA-1758-B1FC1421DAAF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35473911-1243-4555-939C-9790306EDE84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19C73A4-0550-88A3-B15C-D839D27C3A41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>
          <a:xfrm>
            <a:off x="2100264" y="6273800"/>
            <a:ext cx="1943100" cy="584200"/>
          </a:xfrm>
        </p:spPr>
        <p:txBody>
          <a:bodyPr/>
          <a:lstStyle/>
          <a:p>
            <a:r>
              <a:rPr lang="en-US" noProof="1"/>
              <a:t>Name - Title of Presentation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9BE537-47E8-E28E-E31C-569B375CD31F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sp>
        <p:nvSpPr>
          <p:cNvPr id="12" name="SmartArt Placeholder 11">
            <a:extLst>
              <a:ext uri="{FF2B5EF4-FFF2-40B4-BE49-F238E27FC236}">
                <a16:creationId xmlns:a16="http://schemas.microsoft.com/office/drawing/2014/main" id="{CC855A49-14E5-453A-4AAE-9D55DDBC3682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240119587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and Picture horizontal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2816225"/>
            <a:ext cx="3671889" cy="3460748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5615" y="2816225"/>
            <a:ext cx="3671889" cy="346074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Textplatzhalter 7">
            <a:extLst>
              <a:ext uri="{FF2B5EF4-FFF2-40B4-BE49-F238E27FC236}">
                <a16:creationId xmlns:a16="http://schemas.microsoft.com/office/drawing/2014/main" id="{7600DACF-0260-C244-6BC3-A95B98E320D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8144990" y="2816225"/>
            <a:ext cx="3671889" cy="346074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26003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8BCFDEC-EEB4-FB94-494B-7A6B7C8104D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5FF2368-933F-4EFD-97C0-3F62304D64CD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E38CEE48-7318-2C48-A4DB-0374240E6DC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2A6EAAC-D781-C247-456C-6DDB93810FE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420440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9EC190A-F91D-A63D-5DE6-284075CC06D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8E51881-B415-4ED8-8A94-5E79A8AD4EEB}" type="datetime3">
              <a:rPr lang="de-DE" smtClean="0"/>
              <a:t>28/04/25</a:t>
            </a:fld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7D6DBFAC-7948-6CD4-F795-0F65758751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806FD95-1722-01B2-D054-0F1C46053F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665831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4041775"/>
            <a:ext cx="5616575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5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E289A028-6BAD-57D6-0C99-2E2EE8D2385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7BF95EB-5FD7-4E20-B97E-B2F44FAE5DDC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FF70BBC8-26C8-72F5-7017-C4E9ADC5110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20114-93CE-7986-FBD4-6B87CC84D1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61536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914472A9-C746-414B-A339-17009C086F0C}"/>
              </a:ext>
            </a:extLst>
          </p:cNvPr>
          <p:cNvSpPr/>
          <p:nvPr userDrawn="1"/>
        </p:nvSpPr>
        <p:spPr bwMode="gray">
          <a:xfrm>
            <a:off x="5988050" y="0"/>
            <a:ext cx="6203950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368300"/>
            <a:ext cx="5616575" cy="4681538"/>
          </a:xfrm>
        </p:spPr>
        <p:txBody>
          <a:bodyPr rIns="36000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265738"/>
            <a:ext cx="5616575" cy="1011236"/>
          </a:xfrm>
        </p:spPr>
        <p:txBody>
          <a:bodyPr rIns="36000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5988051" y="1"/>
            <a:ext cx="4103687" cy="6858000"/>
          </a:xfrm>
        </p:spPr>
        <p:txBody>
          <a:bodyPr tIns="864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B13F734F-93E9-EAAB-2752-52949F41370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9FD35257-F2B4-434B-8BC3-554B910F2754}" type="datetime3">
              <a:rPr lang="de-DE" smtClean="0"/>
              <a:t>28/04/25</a:t>
            </a:fld>
            <a:endParaRPr lang="en-US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7037DF08-8E92-E882-4AEB-B9E96AA7A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29264F0A-C45F-9937-0433-4CE92B3ED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A1532E2A-0AD5-78A6-C7F4-C16B026BA9BB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1126D6D5-2B7D-390E-6320-C8E356BB57B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ihandform: Form 10">
              <a:extLst>
                <a:ext uri="{FF2B5EF4-FFF2-40B4-BE49-F238E27FC236}">
                  <a16:creationId xmlns:a16="http://schemas.microsoft.com/office/drawing/2014/main" id="{E48DCF6E-1E81-A530-130D-A40052D29E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295743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4041775"/>
            <a:ext cx="5616575" cy="2235198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4041775"/>
            <a:ext cx="3671886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4259261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-1"/>
            <a:ext cx="3889375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B0C0D4B8-0642-DA51-02B4-CD518D792A1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148638" y="-1"/>
            <a:ext cx="4043360" cy="382428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94F7FD17-6F08-455B-89F3-014E426ED5A9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94BE2E04-D34B-4A2D-A69A-D18282C375F9}" type="datetime3">
              <a:rPr lang="de-DE" smtClean="0"/>
              <a:t>28/04/25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95BB98B-CA7B-1291-9702-334ACEEE83D2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9F8E6D6-952F-6259-CB3F-D9FD0CF614AC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5613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C3AEDD-A574-4DAF-D1EC-A27C2292DE6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700F70D-144D-40B0-B892-387EB5177E8D}" type="datetime3">
              <a:rPr lang="de-DE" smtClean="0"/>
              <a:t>28/04/25</a:t>
            </a:fld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58EBD7-6711-442F-F11B-AEE90C03C90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88F5ADB7-1DE3-CF4C-2772-4A7CBBB483EE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4893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203949" y="5265738"/>
            <a:ext cx="5616575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08F79B48-DA81-CB7D-4184-C12044C4712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2" y="-1"/>
            <a:ext cx="6203948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3DB8F0C-439C-6E68-E1D6-2CD9C93ACEF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50" y="-1"/>
            <a:ext cx="5988049" cy="504983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26F2CC-FD06-0D05-F9BC-EA3577B02B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576F680-445A-41E1-9A28-326698074911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B56F4D1-3BED-CF11-4CA9-195A285730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682BB5B3-0CF3-C297-3B12-70918709FF8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38502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D81F5719-88F7-8122-30E7-C4EDDE47BEB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DF833069-8A51-2788-517E-244A50E9A0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8FBD7F7D-0AAE-6C8E-E25F-AD0146EE9DC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C866A8-34DE-9962-F35F-CD5302351129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B1E30A2D-1630-4E82-AE93-699486A85BFB}" type="datetime3">
              <a:rPr lang="de-DE" smtClean="0"/>
              <a:t>28/04/25</a:t>
            </a:fld>
            <a:endParaRPr lang="en-US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D73AD41-5895-7F97-5F11-9EE28D617619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C39AA92-697F-9C87-7391-FD2148F379B1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397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1" name="Bildplatzhalter 15">
            <a:extLst>
              <a:ext uri="{FF2B5EF4-FFF2-40B4-BE49-F238E27FC236}">
                <a16:creationId xmlns:a16="http://schemas.microsoft.com/office/drawing/2014/main" id="{57221ED0-08B5-804A-A5D3-858C1FBF65E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2C1B9B64-2441-8357-F153-985A05DAB7A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3B17586A-9CCE-8295-2F97-E528DD0C3C8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0C7BBDAF-B20D-60D9-3199-BC0FA5A0FEA8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B07C1E-75AF-D661-9B0E-FB6406930C7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9920405A-DF27-445A-9B1E-E25F315C369F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2A8345-FC50-948A-F811-0B4575026B2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9AA0923-C682-650B-E243-7EC5A1EB5715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3684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5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5DC53031-0D17-F341-B556-CAB21B21AD9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Bildplatzhalter 15">
            <a:extLst>
              <a:ext uri="{FF2B5EF4-FFF2-40B4-BE49-F238E27FC236}">
                <a16:creationId xmlns:a16="http://schemas.microsoft.com/office/drawing/2014/main" id="{7621CD60-0EEE-8EE1-2413-15ACFBB4FD0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50498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7834F377-608A-1764-2D89-CC39A31EDCC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Bildplatzhalter 15">
            <a:extLst>
              <a:ext uri="{FF2B5EF4-FFF2-40B4-BE49-F238E27FC236}">
                <a16:creationId xmlns:a16="http://schemas.microsoft.com/office/drawing/2014/main" id="{4C11F33F-4952-0822-BD29-5112BEE9D3D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E636C18E-9864-2F8B-F6CA-5E977141C9D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81462F4-7E9B-9816-7A91-CD63748EFFA7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29FD500D-545E-468B-9256-6493776BE1C7}" type="datetime3">
              <a:rPr lang="de-DE" smtClean="0"/>
              <a:t>28/04/25</a:t>
            </a:fld>
            <a:endParaRPr lang="en-US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C2F10F94-6302-EFB2-67BF-534AEC1DF945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3E4D86CD-F0F0-D953-FC70-25716FFC7015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05538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6x Picture horizontal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5616575" cy="1011236"/>
          </a:xfrm>
        </p:spPr>
        <p:txBody>
          <a:bodyPr tIns="0"/>
          <a:lstStyle/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6" cy="1008062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3" name="Bildplatzhalter 15">
            <a:extLst>
              <a:ext uri="{FF2B5EF4-FFF2-40B4-BE49-F238E27FC236}">
                <a16:creationId xmlns:a16="http://schemas.microsoft.com/office/drawing/2014/main" id="{06B3F9A9-7D44-E3D9-34C3-186B5CE72C7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0"/>
            <a:ext cx="42592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487580F0-10F0-597D-B74B-3AA53C72CB5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59263" y="0"/>
            <a:ext cx="3889375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5" name="Bildplatzhalter 15">
            <a:extLst>
              <a:ext uri="{FF2B5EF4-FFF2-40B4-BE49-F238E27FC236}">
                <a16:creationId xmlns:a16="http://schemas.microsoft.com/office/drawing/2014/main" id="{479D4CF8-3CF2-33EE-3E52-E67D33D232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0"/>
            <a:ext cx="4043362" cy="25289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681FE394-9FBF-7254-E399-7BF501CFF5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-1" y="2528900"/>
            <a:ext cx="4259263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7" name="Bildplatzhalter 15">
            <a:extLst>
              <a:ext uri="{FF2B5EF4-FFF2-40B4-BE49-F238E27FC236}">
                <a16:creationId xmlns:a16="http://schemas.microsoft.com/office/drawing/2014/main" id="{2EC1BE5C-58BE-A28F-D48F-AACC647D303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2" y="2528900"/>
            <a:ext cx="3889375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8" name="Bildplatzhalter 15">
            <a:extLst>
              <a:ext uri="{FF2B5EF4-FFF2-40B4-BE49-F238E27FC236}">
                <a16:creationId xmlns:a16="http://schemas.microsoft.com/office/drawing/2014/main" id="{A1CE0C82-8D00-6128-A723-75FB35F9E4B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8" y="2528900"/>
            <a:ext cx="4043362" cy="2520938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1D9D3A7-656E-5EF8-DC21-9E4100AD724C}"/>
              </a:ext>
            </a:extLst>
          </p:cNvPr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fld id="{3E434E89-14FB-46A6-A224-983CFBADFA08}" type="datetime3">
              <a:rPr lang="de-DE" smtClean="0"/>
              <a:t>28/04/25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15DD17-D1C2-CAD1-2B57-987C840DD93B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FC4E6F-39C1-2BF6-B3CD-824ACF396079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833482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Pictu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" y="-1"/>
            <a:ext cx="12191999" cy="6858001"/>
          </a:xfrm>
        </p:spPr>
        <p:txBody>
          <a:bodyPr tIns="90000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5265737"/>
            <a:ext cx="7561263" cy="1011236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4A93AEE-C09B-11EE-62B2-D258B26B0D2C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A26D7894-F140-1F47-D2F6-229CD2C494F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7B6143-EB0E-4DC9-A99F-8D079C11963D}" type="datetime3">
              <a:rPr lang="de-DE" smtClean="0"/>
              <a:t>28/04/25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60435903-70F1-B75C-C10A-BC04CBD3B6F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5C091A42-6A7C-132E-E5ED-A7A2F10231A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AF2A633C-85DA-E08F-E985-EE1D753E33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578022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Text und 2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5616575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9" y="1592263"/>
            <a:ext cx="5616575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5265738"/>
            <a:ext cx="5616575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EE3343F-20F8-0E46-42FA-821D2026B50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1978A4F4-3801-4398-8B8D-712F6B1E6429}" type="datetime3">
              <a:rPr lang="de-DE" smtClean="0"/>
              <a:t>28/04/25</a:t>
            </a:fld>
            <a:endParaRPr lang="en-US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7DF4F2F-5D04-4C9E-307B-30037ABC94A6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D81DB6B4-64B1-EEDE-D757-88A82845A33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92315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Text und 3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5265738"/>
            <a:ext cx="3671889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4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9" y="5265738"/>
            <a:ext cx="3671889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8" y="1592263"/>
            <a:ext cx="3671889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9" y="5265738"/>
            <a:ext cx="3671889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CDF1D0DD-152A-CD72-F7A9-948FA54C7916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fld id="{D3221D18-5724-406D-85A2-7A4F6FA0F1BE}" type="datetime3">
              <a:rPr lang="de-DE" smtClean="0"/>
              <a:t>28/04/25</a:t>
            </a:fld>
            <a:endParaRPr lang="en-US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10188A5A-13A0-E431-44B3-E58A8A6D0DD6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79C41ECA-AF89-1BAD-40AE-C421974015D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9513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41775"/>
            <a:ext cx="5616575" cy="1691479"/>
          </a:xfrm>
        </p:spPr>
        <p:txBody>
          <a:bodyPr rIns="0" anchor="t"/>
          <a:lstStyle>
            <a:lvl1pPr algn="l">
              <a:defRPr sz="5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bg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E52B5CC-CF21-9E7E-CADE-8B782F3AF80F}"/>
              </a:ext>
            </a:extLst>
          </p:cNvPr>
          <p:cNvSpPr/>
          <p:nvPr userDrawn="1"/>
        </p:nvSpPr>
        <p:spPr bwMode="gray">
          <a:xfrm>
            <a:off x="12233756" y="1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13673CC-527A-F7FD-F4BB-EFB8EDA92E7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CCC6B9E5-9414-48B5-B748-6A5DD7EA76F8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42973810-AFA0-E19F-E5A5-A7F82CD72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1AF4981-2A51-01C8-FC65-7C68623E4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martArt-Platzhalter 10">
            <a:extLst>
              <a:ext uri="{FF2B5EF4-FFF2-40B4-BE49-F238E27FC236}">
                <a16:creationId xmlns:a16="http://schemas.microsoft.com/office/drawing/2014/main" id="{B8A25F18-5A38-86C1-D835-316B836320E1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92273825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Text und 4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5265738"/>
            <a:ext cx="2700338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28582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85827" y="5265738"/>
            <a:ext cx="2700338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62056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05687" y="5265738"/>
            <a:ext cx="2700338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9120186" y="1592263"/>
            <a:ext cx="2700338" cy="345757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9120187" y="5265738"/>
            <a:ext cx="2700338" cy="1011236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5DC6279-864D-E5B0-0BBF-962E9E50B6FD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FF19D275-0E0F-4C75-B269-C29911E2E6BA}" type="datetime3">
              <a:rPr lang="de-DE" smtClean="0"/>
              <a:t>28/04/25</a:t>
            </a:fld>
            <a:endParaRPr lang="en-US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3CF6C9B7-B599-4BE6-52FB-051D2A0B3B4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9EAF3799-0F9B-7F03-53B6-D30505ED8E7B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97891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x Text und 5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5"/>
            <a:ext cx="2116800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704537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907"/>
            <a:ext cx="11449050" cy="1007455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704538" y="4041775"/>
            <a:ext cx="2116800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5037599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5037600" y="4041775"/>
            <a:ext cx="2116800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7370661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370662" y="4041775"/>
            <a:ext cx="2116800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9703724" y="1592263"/>
            <a:ext cx="2116800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9703725" y="4041775"/>
            <a:ext cx="2116800" cy="2235199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6" name="Datumsplatzhalter 15">
            <a:extLst>
              <a:ext uri="{FF2B5EF4-FFF2-40B4-BE49-F238E27FC236}">
                <a16:creationId xmlns:a16="http://schemas.microsoft.com/office/drawing/2014/main" id="{99193BC6-5DE5-F84B-817B-E27F95FD4E36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fld id="{75BFBD47-1ECB-44E3-883D-93C5451F657B}" type="datetime3">
              <a:rPr lang="de-DE" smtClean="0"/>
              <a:t>28/04/25</a:t>
            </a:fld>
            <a:endParaRPr lang="en-US"/>
          </a:p>
        </p:txBody>
      </p:sp>
      <p:sp>
        <p:nvSpPr>
          <p:cNvPr id="17" name="Fußzeilenplatzhalter 16">
            <a:extLst>
              <a:ext uri="{FF2B5EF4-FFF2-40B4-BE49-F238E27FC236}">
                <a16:creationId xmlns:a16="http://schemas.microsoft.com/office/drawing/2014/main" id="{A4281E8C-1C19-EF23-952B-CD22CCC9F3BE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C9F951DB-FC7A-C00E-DAB8-004CEF0ABB3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87118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x Text und 6x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6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2314574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314575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4259262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59263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290663F7-C01E-A524-14EE-F495697580C4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8149231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4A722441-C52C-1DE3-6900-FAF58B44C94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148638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B5A221-6B48-924B-A1FD-6D62179C207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10090049" y="1592262"/>
            <a:ext cx="1728788" cy="2232025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6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EB10AE12-A5D0-F238-1264-88B90FA440A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10090050" y="4041774"/>
            <a:ext cx="1728788" cy="2232025"/>
          </a:xfrm>
        </p:spPr>
        <p:txBody>
          <a:bodyPr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79DD9CB7-7539-1828-FADA-78A66F2349FA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29B904E6-258A-4103-A288-8F271E0B1313}" type="datetime3">
              <a:rPr lang="de-DE" smtClean="0"/>
              <a:t>28/04/25</a:t>
            </a:fld>
            <a:endParaRPr lang="en-US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63BDBE70-17B1-8520-1846-0D0FF5DC7FC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7D5DEFA5-487F-8348-320F-F21E99551105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03977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4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5616575" cy="463474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5616574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203948" y="1592262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203950" y="3360814"/>
            <a:ext cx="5616575" cy="463474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371475" y="4041775"/>
            <a:ext cx="5616573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371474" y="5805774"/>
            <a:ext cx="5616573" cy="464400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6203949" y="4041774"/>
            <a:ext cx="5616575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03950" y="5805774"/>
            <a:ext cx="5616573" cy="464400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4" name="Datumsplatzhalter 13">
            <a:extLst>
              <a:ext uri="{FF2B5EF4-FFF2-40B4-BE49-F238E27FC236}">
                <a16:creationId xmlns:a16="http://schemas.microsoft.com/office/drawing/2014/main" id="{17649989-D9AA-435F-7A4A-0B2A5E1ECF2C}"/>
              </a:ext>
            </a:extLst>
          </p:cNvPr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fld id="{2B07B1B3-8065-4297-AC2B-EBA9AF59EAE6}" type="datetime3">
              <a:rPr lang="de-DE" smtClean="0"/>
              <a:t>28/04/25</a:t>
            </a:fld>
            <a:endParaRPr lang="en-US"/>
          </a:p>
        </p:txBody>
      </p:sp>
      <p:sp>
        <p:nvSpPr>
          <p:cNvPr id="15" name="Fußzeilenplatzhalter 14">
            <a:extLst>
              <a:ext uri="{FF2B5EF4-FFF2-40B4-BE49-F238E27FC236}">
                <a16:creationId xmlns:a16="http://schemas.microsoft.com/office/drawing/2014/main" id="{C9F316C1-96F5-A67B-AF23-9ACC6CA9F2A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2A681F8-D362-068B-DB53-4422E1236107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35934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x Picture and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71475" y="3360814"/>
            <a:ext cx="3671888" cy="463474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71475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3" name="Bildplatzhalter 15">
            <a:extLst>
              <a:ext uri="{FF2B5EF4-FFF2-40B4-BE49-F238E27FC236}">
                <a16:creationId xmlns:a16="http://schemas.microsoft.com/office/drawing/2014/main" id="{CD8BE5C1-5277-9F0D-214B-6BE9AC8AC9F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260846" y="1592262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9" name="Titel 8">
            <a:extLst>
              <a:ext uri="{FF2B5EF4-FFF2-40B4-BE49-F238E27FC236}">
                <a16:creationId xmlns:a16="http://schemas.microsoft.com/office/drawing/2014/main" id="{6D2788FA-E004-70D7-3A51-569E0F2546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EEEB74CB-203B-02FC-976A-B40F94BCE8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260848" y="3360814"/>
            <a:ext cx="3671888" cy="463474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2" name="Bildplatzhalter 15">
            <a:extLst>
              <a:ext uri="{FF2B5EF4-FFF2-40B4-BE49-F238E27FC236}">
                <a16:creationId xmlns:a16="http://schemas.microsoft.com/office/drawing/2014/main" id="{F8AC44F9-1F23-6873-474A-BE0A023DEA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148637" y="1594869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1" name="Textplatzhalter 7">
            <a:extLst>
              <a:ext uri="{FF2B5EF4-FFF2-40B4-BE49-F238E27FC236}">
                <a16:creationId xmlns:a16="http://schemas.microsoft.com/office/drawing/2014/main" id="{EADE0E58-96C3-B4F9-7508-58B7536F7C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8148637" y="3358868"/>
            <a:ext cx="3671888" cy="464400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2" name="Bildplatzhalter 15">
            <a:extLst>
              <a:ext uri="{FF2B5EF4-FFF2-40B4-BE49-F238E27FC236}">
                <a16:creationId xmlns:a16="http://schemas.microsoft.com/office/drawing/2014/main" id="{C4D4B916-72EE-D72A-5C96-51535BE77B0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 bwMode="gray">
          <a:xfrm>
            <a:off x="371475" y="4041774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3" name="Textplatzhalter 7">
            <a:extLst>
              <a:ext uri="{FF2B5EF4-FFF2-40B4-BE49-F238E27FC236}">
                <a16:creationId xmlns:a16="http://schemas.microsoft.com/office/drawing/2014/main" id="{37F1E17B-BC6D-5885-9A9E-8DFC4EE2BF9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371474" y="5805774"/>
            <a:ext cx="3671888" cy="464400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4" name="Bildplatzhalter 15">
            <a:extLst>
              <a:ext uri="{FF2B5EF4-FFF2-40B4-BE49-F238E27FC236}">
                <a16:creationId xmlns:a16="http://schemas.microsoft.com/office/drawing/2014/main" id="{DC1FEB43-DE82-8732-4F57-F71B0E7269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 bwMode="gray">
          <a:xfrm>
            <a:off x="4259260" y="4044948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1677C5CF-B71C-20E0-5EC4-77FF60F7CBC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259262" y="5813500"/>
            <a:ext cx="3671888" cy="463474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DFEEF33F-FBF4-3DE9-D0E5-00A10C7FC562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 bwMode="gray">
          <a:xfrm>
            <a:off x="8148637" y="4041773"/>
            <a:ext cx="3671888" cy="1764000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17" name="Textplatzhalter 7">
            <a:extLst>
              <a:ext uri="{FF2B5EF4-FFF2-40B4-BE49-F238E27FC236}">
                <a16:creationId xmlns:a16="http://schemas.microsoft.com/office/drawing/2014/main" id="{A36A8A1C-5BB2-98A0-32C5-38F2E40CEFE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8148637" y="5805773"/>
            <a:ext cx="3671888" cy="464400"/>
          </a:xfrm>
        </p:spPr>
        <p:txBody>
          <a:bodyPr tIns="144000"/>
          <a:lstStyle/>
          <a:p>
            <a:pPr lvl="0"/>
            <a:r>
              <a:rPr lang="en-US"/>
              <a:t>Add text</a:t>
            </a:r>
          </a:p>
        </p:txBody>
      </p:sp>
      <p:sp>
        <p:nvSpPr>
          <p:cNvPr id="18" name="Datumsplatzhalter 17">
            <a:extLst>
              <a:ext uri="{FF2B5EF4-FFF2-40B4-BE49-F238E27FC236}">
                <a16:creationId xmlns:a16="http://schemas.microsoft.com/office/drawing/2014/main" id="{A5232473-C891-573E-C486-121FF378F57C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fld id="{DABA1D1C-A056-4480-95D6-6646263C8269}" type="datetime3">
              <a:rPr lang="de-DE" smtClean="0"/>
              <a:t>28/04/25</a:t>
            </a:fld>
            <a:endParaRPr lang="en-US"/>
          </a:p>
        </p:txBody>
      </p:sp>
      <p:sp>
        <p:nvSpPr>
          <p:cNvPr id="19" name="Fußzeilenplatzhalter 18">
            <a:extLst>
              <a:ext uri="{FF2B5EF4-FFF2-40B4-BE49-F238E27FC236}">
                <a16:creationId xmlns:a16="http://schemas.microsoft.com/office/drawing/2014/main" id="{7302FC03-B491-A207-7DBA-127BB90729DD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8B67C2D4-3135-E49A-5148-63257685678A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20574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7"/>
          </a:xfrm>
        </p:spPr>
        <p:txBody>
          <a:bodyPr/>
          <a:lstStyle>
            <a:lvl1pPr marL="432000" indent="-432000">
              <a:buClrTx/>
              <a:buFont typeface="Franklin Gothic Medium" panose="020B0603020102020204" pitchFamily="34" charset="0"/>
              <a:buChar char="”"/>
              <a:defRPr sz="5000"/>
            </a:lvl1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259262" y="5265738"/>
            <a:ext cx="3673475" cy="1011236"/>
          </a:xfrm>
        </p:spPr>
        <p:txBody>
          <a:bodyPr anchor="b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18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400" b="0">
                <a:solidFill>
                  <a:schemeClr val="tx1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Add text</a:t>
            </a:r>
          </a:p>
        </p:txBody>
      </p:sp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8148638" y="1"/>
            <a:ext cx="4043362" cy="6857999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DA2B4EB0-6F81-8A92-AEB6-3A876DF968E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0B1A5CA9-F444-9ABD-A3CA-65CB055B04B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7F353E3-4F92-4BE3-9449-142A8898D359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5110DDBB-783E-176F-3138-CDB539444CF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1568248-D3ED-9CDD-8765-05A7F7D909A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CD118D49-289F-F3C3-A4F7-A7BAA877B06B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156005636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 the image to the clipboard,</a:t>
            </a:r>
            <a:br>
              <a:rPr lang="en-US"/>
            </a:br>
            <a:r>
              <a:rPr lang="en-US"/>
              <a:t> select the placeholder </a:t>
            </a:r>
            <a:br>
              <a:rPr lang="en-US"/>
            </a:br>
            <a:r>
              <a:rPr lang="en-US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8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bg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5E8BE99-BBFE-1166-A5A4-5E8F865BC339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75F87F0-97BD-75C5-3B01-5453495E2DA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405C30-C26B-4C8B-B6E7-0B2B8F78477A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DC4A23-8BC7-B256-93F3-F3D72EA72D2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12BEC3C-F478-347A-87BC-A57694C03C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CFA640E-0C3B-EC08-4180-576AB4B63F75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128622433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ighlight 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15">
            <a:extLst>
              <a:ext uri="{FF2B5EF4-FFF2-40B4-BE49-F238E27FC236}">
                <a16:creationId xmlns:a16="http://schemas.microsoft.com/office/drawing/2014/main" id="{3D7FEBCC-B6B1-D6F4-B8C4-39CAEC3BF55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0" y="0"/>
            <a:ext cx="12192000" cy="6857999"/>
          </a:xfrm>
          <a:solidFill>
            <a:schemeClr val="tx1"/>
          </a:solidFill>
        </p:spPr>
        <p:txBody>
          <a:bodyPr tIns="0" rIns="360000" anchor="ctr"/>
          <a:lstStyle>
            <a:lvl1pPr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Copy the image to the clipboard,</a:t>
            </a:r>
            <a:br>
              <a:rPr lang="en-US"/>
            </a:br>
            <a:r>
              <a:rPr lang="en-US"/>
              <a:t> select the placeholder </a:t>
            </a:r>
            <a:br>
              <a:rPr lang="en-US"/>
            </a:br>
            <a:r>
              <a:rPr lang="en-US"/>
              <a:t>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" y="0"/>
            <a:ext cx="9875838" cy="6858000"/>
          </a:xfrm>
          <a:gradFill>
            <a:gsLst>
              <a:gs pos="0">
                <a:schemeClr val="tx1">
                  <a:alpha val="50000"/>
                </a:schemeClr>
              </a:gs>
              <a:gs pos="45000">
                <a:schemeClr val="tx1">
                  <a:alpha val="0"/>
                </a:schemeClr>
              </a:gs>
            </a:gsLst>
            <a:lin ang="3600000" scaled="0"/>
          </a:gradFill>
        </p:spPr>
        <p:txBody>
          <a:bodyPr lIns="370800" tIns="367200"/>
          <a:lstStyle>
            <a:lvl1pPr marL="0" indent="0">
              <a:buClrTx/>
              <a:buFont typeface="Franklin Gothic Medium" panose="020B0603020102020204" pitchFamily="34" charset="0"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74B639C-9221-9BDD-0103-AF80E5F4FC6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71475" y="2816225"/>
            <a:ext cx="3671888" cy="223361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Tx/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Tx/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EA6A5AB-5F58-422C-FC11-9570CAC5B5E8}"/>
              </a:ext>
            </a:extLst>
          </p:cNvPr>
          <p:cNvSpPr/>
          <p:nvPr userDrawn="1"/>
        </p:nvSpPr>
        <p:spPr bwMode="gray">
          <a:xfrm>
            <a:off x="12233756" y="6026150"/>
            <a:ext cx="1963144" cy="828677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Logo Color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For light images,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logo color can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be changed to black.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D1980954-6FA1-FA07-4041-D754784A207D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13764F5-E62B-4690-BB50-7A8DEF669E11}" type="datetime3">
              <a:rPr lang="de-DE" smtClean="0"/>
              <a:t>28/04/25</a:t>
            </a:fld>
            <a:endParaRPr lang="en-US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8BB377EE-E522-561C-164E-DE25C9BDA1C0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B544A298-CA43-241E-F64B-02F6BEC45A0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5EB352FB-5D9C-29FF-9EFE-4F1988C355BE}"/>
              </a:ext>
            </a:extLst>
          </p:cNvPr>
          <p:cNvSpPr>
            <a:spLocks noGrp="1" noChangeAspect="1"/>
          </p:cNvSpPr>
          <p:nvPr>
            <p:ph type="dgm" sz="quarter" idx="21" hasCustomPrompt="1"/>
          </p:nvPr>
        </p:nvSpPr>
        <p:spPr bwMode="gray">
          <a:xfrm>
            <a:off x="11140463" y="6437457"/>
            <a:ext cx="689586" cy="247362"/>
          </a:xfrm>
          <a:custGeom>
            <a:avLst/>
            <a:gdLst>
              <a:gd name="connsiteX0" fmla="*/ 526439 w 689586"/>
              <a:gd name="connsiteY0" fmla="*/ 247 h 247362"/>
              <a:gd name="connsiteX1" fmla="*/ 689586 w 689586"/>
              <a:gd name="connsiteY1" fmla="*/ 247 h 247362"/>
              <a:gd name="connsiteX2" fmla="*/ 689586 w 689586"/>
              <a:gd name="connsiteY2" fmla="*/ 55816 h 247362"/>
              <a:gd name="connsiteX3" fmla="*/ 641876 w 689586"/>
              <a:gd name="connsiteY3" fmla="*/ 55816 h 247362"/>
              <a:gd name="connsiteX4" fmla="*/ 641876 w 689586"/>
              <a:gd name="connsiteY4" fmla="*/ 247362 h 247362"/>
              <a:gd name="connsiteX5" fmla="*/ 574149 w 689586"/>
              <a:gd name="connsiteY5" fmla="*/ 247362 h 247362"/>
              <a:gd name="connsiteX6" fmla="*/ 574149 w 689586"/>
              <a:gd name="connsiteY6" fmla="*/ 55816 h 247362"/>
              <a:gd name="connsiteX7" fmla="*/ 526439 w 689586"/>
              <a:gd name="connsiteY7" fmla="*/ 55816 h 247362"/>
              <a:gd name="connsiteX8" fmla="*/ 442470 w 689586"/>
              <a:gd name="connsiteY8" fmla="*/ 247 h 247362"/>
              <a:gd name="connsiteX9" fmla="*/ 510194 w 689586"/>
              <a:gd name="connsiteY9" fmla="*/ 247 h 247362"/>
              <a:gd name="connsiteX10" fmla="*/ 510194 w 689586"/>
              <a:gd name="connsiteY10" fmla="*/ 247116 h 247362"/>
              <a:gd name="connsiteX11" fmla="*/ 442470 w 689586"/>
              <a:gd name="connsiteY11" fmla="*/ 247116 h 247362"/>
              <a:gd name="connsiteX12" fmla="*/ 248102 w 689586"/>
              <a:gd name="connsiteY12" fmla="*/ 247 h 247362"/>
              <a:gd name="connsiteX13" fmla="*/ 250146 w 689586"/>
              <a:gd name="connsiteY13" fmla="*/ 247 h 247362"/>
              <a:gd name="connsiteX14" fmla="*/ 249899 w 689586"/>
              <a:gd name="connsiteY14" fmla="*/ 247077 h 247362"/>
              <a:gd name="connsiteX15" fmla="*/ 249900 w 689586"/>
              <a:gd name="connsiteY15" fmla="*/ 247078 h 247362"/>
              <a:gd name="connsiteX16" fmla="*/ 249900 w 689586"/>
              <a:gd name="connsiteY16" fmla="*/ 247113 h 247362"/>
              <a:gd name="connsiteX17" fmla="*/ 249899 w 689586"/>
              <a:gd name="connsiteY17" fmla="*/ 247111 h 247362"/>
              <a:gd name="connsiteX18" fmla="*/ 249899 w 689586"/>
              <a:gd name="connsiteY18" fmla="*/ 247113 h 247362"/>
              <a:gd name="connsiteX19" fmla="*/ 249899 w 689586"/>
              <a:gd name="connsiteY19" fmla="*/ 247114 h 247362"/>
              <a:gd name="connsiteX20" fmla="*/ 249899 w 689586"/>
              <a:gd name="connsiteY20" fmla="*/ 247116 h 247362"/>
              <a:gd name="connsiteX21" fmla="*/ 249864 w 689586"/>
              <a:gd name="connsiteY21" fmla="*/ 247116 h 247362"/>
              <a:gd name="connsiteX22" fmla="*/ 249864 w 689586"/>
              <a:gd name="connsiteY22" fmla="*/ 247114 h 247362"/>
              <a:gd name="connsiteX23" fmla="*/ 0 w 689586"/>
              <a:gd name="connsiteY23" fmla="*/ 247114 h 247362"/>
              <a:gd name="connsiteX24" fmla="*/ 7858 w 689586"/>
              <a:gd name="connsiteY24" fmla="*/ 186719 h 247362"/>
              <a:gd name="connsiteX25" fmla="*/ 249861 w 689586"/>
              <a:gd name="connsiteY25" fmla="*/ 247105 h 247362"/>
              <a:gd name="connsiteX26" fmla="*/ 249859 w 689586"/>
              <a:gd name="connsiteY26" fmla="*/ 247095 h 247362"/>
              <a:gd name="connsiteX27" fmla="*/ 24103 w 689586"/>
              <a:gd name="connsiteY27" fmla="*/ 142073 h 247362"/>
              <a:gd name="connsiteX28" fmla="*/ 56837 w 689586"/>
              <a:gd name="connsiteY28" fmla="*/ 90557 h 247362"/>
              <a:gd name="connsiteX29" fmla="*/ 249854 w 689586"/>
              <a:gd name="connsiteY29" fmla="*/ 247076 h 247362"/>
              <a:gd name="connsiteX30" fmla="*/ 249834 w 689586"/>
              <a:gd name="connsiteY30" fmla="*/ 246997 h 247362"/>
              <a:gd name="connsiteX31" fmla="*/ 92849 w 689586"/>
              <a:gd name="connsiteY31" fmla="*/ 55039 h 247362"/>
              <a:gd name="connsiteX32" fmla="*/ 144612 w 689586"/>
              <a:gd name="connsiteY32" fmla="*/ 23078 h 247362"/>
              <a:gd name="connsiteX33" fmla="*/ 249821 w 689586"/>
              <a:gd name="connsiteY33" fmla="*/ 246945 h 247362"/>
              <a:gd name="connsiteX34" fmla="*/ 189750 w 689586"/>
              <a:gd name="connsiteY34" fmla="*/ 7364 h 247362"/>
              <a:gd name="connsiteX35" fmla="*/ 248102 w 689586"/>
              <a:gd name="connsiteY35" fmla="*/ 247 h 247362"/>
              <a:gd name="connsiteX36" fmla="*/ 352898 w 689586"/>
              <a:gd name="connsiteY36" fmla="*/ 0 h 247362"/>
              <a:gd name="connsiteX37" fmla="*/ 430524 w 689586"/>
              <a:gd name="connsiteY37" fmla="*/ 0 h 247362"/>
              <a:gd name="connsiteX38" fmla="*/ 330557 w 689586"/>
              <a:gd name="connsiteY38" fmla="*/ 124315 h 247362"/>
              <a:gd name="connsiteX39" fmla="*/ 431017 w 689586"/>
              <a:gd name="connsiteY39" fmla="*/ 247116 h 247362"/>
              <a:gd name="connsiteX40" fmla="*/ 355716 w 689586"/>
              <a:gd name="connsiteY40" fmla="*/ 247116 h 247362"/>
              <a:gd name="connsiteX41" fmla="*/ 266144 w 689586"/>
              <a:gd name="connsiteY41" fmla="*/ 150954 h 247362"/>
              <a:gd name="connsiteX42" fmla="*/ 266144 w 689586"/>
              <a:gd name="connsiteY42" fmla="*/ 95916 h 24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689586" h="247362">
                <a:moveTo>
                  <a:pt x="526439" y="247"/>
                </a:moveTo>
                <a:lnTo>
                  <a:pt x="689586" y="247"/>
                </a:lnTo>
                <a:lnTo>
                  <a:pt x="689586" y="55816"/>
                </a:lnTo>
                <a:lnTo>
                  <a:pt x="641876" y="55816"/>
                </a:lnTo>
                <a:lnTo>
                  <a:pt x="641876" y="247362"/>
                </a:lnTo>
                <a:lnTo>
                  <a:pt x="574149" y="247362"/>
                </a:lnTo>
                <a:lnTo>
                  <a:pt x="574149" y="55816"/>
                </a:lnTo>
                <a:lnTo>
                  <a:pt x="526439" y="55816"/>
                </a:lnTo>
                <a:close/>
                <a:moveTo>
                  <a:pt x="442470" y="247"/>
                </a:moveTo>
                <a:lnTo>
                  <a:pt x="510194" y="247"/>
                </a:lnTo>
                <a:lnTo>
                  <a:pt x="510194" y="247116"/>
                </a:lnTo>
                <a:lnTo>
                  <a:pt x="442470" y="247116"/>
                </a:lnTo>
                <a:close/>
                <a:moveTo>
                  <a:pt x="248102" y="247"/>
                </a:moveTo>
                <a:lnTo>
                  <a:pt x="250146" y="247"/>
                </a:lnTo>
                <a:lnTo>
                  <a:pt x="249899" y="247077"/>
                </a:lnTo>
                <a:lnTo>
                  <a:pt x="249900" y="247078"/>
                </a:lnTo>
                <a:lnTo>
                  <a:pt x="249900" y="247113"/>
                </a:lnTo>
                <a:lnTo>
                  <a:pt x="249899" y="247111"/>
                </a:lnTo>
                <a:lnTo>
                  <a:pt x="249899" y="247113"/>
                </a:lnTo>
                <a:lnTo>
                  <a:pt x="249899" y="247114"/>
                </a:lnTo>
                <a:lnTo>
                  <a:pt x="249899" y="247116"/>
                </a:lnTo>
                <a:lnTo>
                  <a:pt x="249864" y="247116"/>
                </a:lnTo>
                <a:lnTo>
                  <a:pt x="249864" y="247114"/>
                </a:lnTo>
                <a:lnTo>
                  <a:pt x="0" y="247114"/>
                </a:lnTo>
                <a:cubicBezTo>
                  <a:pt x="246" y="226289"/>
                  <a:pt x="2784" y="205994"/>
                  <a:pt x="7858" y="186719"/>
                </a:cubicBezTo>
                <a:lnTo>
                  <a:pt x="249861" y="247105"/>
                </a:lnTo>
                <a:lnTo>
                  <a:pt x="249859" y="247095"/>
                </a:lnTo>
                <a:lnTo>
                  <a:pt x="24103" y="142073"/>
                </a:lnTo>
                <a:cubicBezTo>
                  <a:pt x="32736" y="123539"/>
                  <a:pt x="43906" y="106273"/>
                  <a:pt x="56837" y="90557"/>
                </a:cubicBezTo>
                <a:lnTo>
                  <a:pt x="249854" y="247076"/>
                </a:lnTo>
                <a:lnTo>
                  <a:pt x="249834" y="246997"/>
                </a:lnTo>
                <a:lnTo>
                  <a:pt x="92849" y="55039"/>
                </a:lnTo>
                <a:cubicBezTo>
                  <a:pt x="108600" y="42353"/>
                  <a:pt x="125831" y="31712"/>
                  <a:pt x="144612" y="23078"/>
                </a:cubicBezTo>
                <a:lnTo>
                  <a:pt x="249821" y="246945"/>
                </a:lnTo>
                <a:lnTo>
                  <a:pt x="189750" y="7364"/>
                </a:lnTo>
                <a:cubicBezTo>
                  <a:pt x="208531" y="2784"/>
                  <a:pt x="228052" y="247"/>
                  <a:pt x="248102" y="247"/>
                </a:cubicBezTo>
                <a:close/>
                <a:moveTo>
                  <a:pt x="352898" y="0"/>
                </a:moveTo>
                <a:lnTo>
                  <a:pt x="430524" y="0"/>
                </a:lnTo>
                <a:lnTo>
                  <a:pt x="330557" y="124315"/>
                </a:lnTo>
                <a:lnTo>
                  <a:pt x="431017" y="247116"/>
                </a:lnTo>
                <a:lnTo>
                  <a:pt x="355716" y="247116"/>
                </a:lnTo>
                <a:lnTo>
                  <a:pt x="266144" y="150954"/>
                </a:lnTo>
                <a:lnTo>
                  <a:pt x="266144" y="9591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1354465971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5B1CE1-6CC9-F59B-4D70-B6BAA15374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371475" y="368300"/>
            <a:ext cx="7561263" cy="4681538"/>
          </a:xfrm>
        </p:spPr>
        <p:txBody>
          <a:bodyPr/>
          <a:lstStyle>
            <a:lvl1pPr marL="0" indent="0">
              <a:buClrTx/>
              <a:buFont typeface="Franklin Gothic Medium" panose="020B0603020102020204" pitchFamily="34" charset="0"/>
              <a:buNone/>
              <a:defRPr sz="5000"/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B8292EB-A174-4AF5-E760-21B8409923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148637" y="5265738"/>
            <a:ext cx="3671887" cy="1011236"/>
          </a:xfrm>
        </p:spPr>
        <p:txBody>
          <a:bodyPr anchor="t"/>
          <a:lstStyle>
            <a:lvl1pPr algn="r">
              <a:lnSpc>
                <a:spcPct val="85000"/>
              </a:lnSpc>
              <a:spcBef>
                <a:spcPts val="300"/>
              </a:spcBef>
              <a:spcAft>
                <a:spcPts val="300"/>
              </a:spcAft>
              <a:defRPr sz="2000" b="1">
                <a:solidFill>
                  <a:schemeClr val="accent1"/>
                </a:solidFill>
              </a:defRPr>
            </a:lvl1pPr>
            <a:lvl2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2pPr>
            <a:lvl3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3pPr>
            <a:lvl4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600" b="0">
                <a:solidFill>
                  <a:schemeClr val="tx1"/>
                </a:solidFill>
              </a:defRPr>
            </a:lvl4pPr>
            <a:lvl5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5pPr>
            <a:lvl6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6pPr>
            <a:lvl7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7pPr>
            <a:lvl8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8pPr>
            <a:lvl9pPr marL="0" indent="0" algn="r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98A4DE-C74C-4808-FDCB-EBF6770F28A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20DC8C-422E-4461-B379-B3A1BB987C1F}" type="datetime3">
              <a:rPr lang="de-DE" smtClean="0"/>
              <a:t>28/04/25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1B3FA-E430-88B7-E277-5600359CFE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1F58DB-2C93-B018-29B4-F68DDB674B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942051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DF83F67C-6F11-812D-C9A9-0CCF3FAD3E1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78C7A78A-C1EA-450E-95D6-0AE8212DE4C5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7D85C20-697F-36B4-27AB-4369535EA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AD7C5E3-7820-0372-2225-AD27411D8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3E4CDB45-9507-051E-FC07-208E38906803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5484000" y="3209400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77E21D00-0F9F-CF9A-2404-7B982CA99715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B7C94D0-DD91-0D9E-E79B-7B7E82C21C56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831357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horizontal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E617D12E-D9F2-FE30-962E-F64655611604}"/>
              </a:ext>
            </a:extLst>
          </p:cNvPr>
          <p:cNvSpPr>
            <a:spLocks noGrp="1"/>
          </p:cNvSpPr>
          <p:nvPr userDrawn="1">
            <p:ph type="pic" sz="quarter" idx="13" hasCustomPrompt="1"/>
          </p:nvPr>
        </p:nvSpPr>
        <p:spPr bwMode="gray">
          <a:xfrm>
            <a:off x="0" y="1"/>
            <a:ext cx="12191999" cy="3824287"/>
          </a:xfrm>
        </p:spPr>
        <p:txBody>
          <a:bodyPr tIns="900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000"/>
            </a:lvl1pPr>
          </a:lstStyle>
          <a:p>
            <a:r>
              <a:rPr lang="en-US"/>
              <a:t>Insert picture by clicking on the symbol. </a:t>
            </a:r>
            <a:br>
              <a:rPr lang="en-US"/>
            </a:br>
            <a:br>
              <a:rPr lang="en-US"/>
            </a:br>
            <a:r>
              <a:rPr lang="en-US"/>
              <a:t>Alternatively, copy the image to the clipboard,</a:t>
            </a:r>
            <a:br>
              <a:rPr lang="en-US"/>
            </a:br>
            <a:r>
              <a:rPr lang="en-US"/>
              <a:t> select the placeholder and paste the image.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446F4A2-1BBD-C6A2-7866-B5B1968C941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 bwMode="black">
          <a:xfrm>
            <a:off x="371475" y="4038599"/>
            <a:ext cx="5616575" cy="1694655"/>
          </a:xfrm>
        </p:spPr>
        <p:txBody>
          <a:bodyPr rIns="0" anchor="t"/>
          <a:lstStyle>
            <a:lvl1pPr algn="l">
              <a:defRPr sz="5000">
                <a:solidFill>
                  <a:schemeClr val="accent1"/>
                </a:solidFill>
              </a:defRPr>
            </a:lvl1pPr>
          </a:lstStyle>
          <a:p>
            <a:r>
              <a:rPr lang="en-US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604293-CF1F-A295-5586-92D0F86F4A3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371475" y="5733256"/>
            <a:ext cx="5616575" cy="543718"/>
          </a:xfrm>
        </p:spPr>
        <p:txBody>
          <a:bodyPr rIns="0" anchor="b"/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2pPr>
            <a:lvl3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3pPr>
            <a:lvl4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5pPr>
            <a:lvl6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6pPr>
            <a:lvl7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7pPr>
            <a:lvl8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8pPr>
            <a:lvl9pPr marL="0" indent="0" algn="l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/>
              <a:t>Add Subtitle</a:t>
            </a:r>
          </a:p>
        </p:txBody>
      </p:sp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EA0F1769-10E8-A988-F711-DB28498A25E4}"/>
              </a:ext>
            </a:extLst>
          </p:cNvPr>
          <p:cNvSpPr>
            <a:spLocks noGrp="1"/>
          </p:cNvSpPr>
          <p:nvPr userDrawn="1">
            <p:ph sz="quarter" idx="14" hasCustomPrompt="1"/>
          </p:nvPr>
        </p:nvSpPr>
        <p:spPr bwMode="black">
          <a:xfrm>
            <a:off x="10488487" y="5553236"/>
            <a:ext cx="1332038" cy="720564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">
                <a:noFill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00">
                <a:noFill/>
              </a:defRPr>
            </a:lvl9pPr>
          </a:lstStyle>
          <a:p>
            <a:pPr lvl="0"/>
            <a:r>
              <a:rPr lang="en-US" noProof="1"/>
              <a:t>OE Logoplatzhalter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CDC56E0-CC7D-87E3-D66D-6BEE83D8AE75}"/>
              </a:ext>
            </a:extLst>
          </p:cNvPr>
          <p:cNvSpPr/>
          <p:nvPr userDrawn="1"/>
        </p:nvSpPr>
        <p:spPr bwMode="gray">
          <a:xfrm>
            <a:off x="12233756" y="5553236"/>
            <a:ext cx="1640680" cy="720564"/>
          </a:xfrm>
          <a:prstGeom prst="rect">
            <a:avLst/>
          </a:prstGeom>
          <a:solidFill>
            <a:schemeClr val="bg1"/>
          </a:solidFill>
          <a:ln w="63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l"/>
            <a:r>
              <a:rPr lang="en-US" sz="1000" b="1">
                <a:solidFill>
                  <a:schemeClr val="tx1"/>
                </a:solidFill>
              </a:rPr>
              <a:t>OE-Logo (optional)</a:t>
            </a:r>
          </a:p>
          <a:p>
            <a:pPr algn="l"/>
            <a:r>
              <a:rPr lang="en-US" sz="1000">
                <a:solidFill>
                  <a:schemeClr val="tx1"/>
                </a:solidFill>
              </a:rPr>
              <a:t>Insert with a click on </a:t>
            </a:r>
            <a:br>
              <a:rPr lang="en-US" sz="1000">
                <a:solidFill>
                  <a:schemeClr val="tx1"/>
                </a:solidFill>
              </a:rPr>
            </a:br>
            <a:r>
              <a:rPr lang="en-US" sz="1000">
                <a:solidFill>
                  <a:schemeClr val="tx1"/>
                </a:solidFill>
              </a:rPr>
              <a:t>the image icon</a:t>
            </a:r>
            <a:endParaRPr lang="en-US" sz="1000" b="1">
              <a:solidFill>
                <a:schemeClr val="tx1"/>
              </a:solidFill>
            </a:endParaRP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05E904A-C9EA-86A7-9664-F1BEB574F064}"/>
              </a:ext>
            </a:extLst>
          </p:cNvPr>
          <p:cNvSpPr txBox="1">
            <a:spLocks/>
          </p:cNvSpPr>
          <p:nvPr userDrawn="1"/>
        </p:nvSpPr>
        <p:spPr bwMode="black">
          <a:xfrm>
            <a:off x="0" y="6858000"/>
            <a:ext cx="0" cy="0"/>
          </a:xfrm>
          <a:prstGeom prst="rect">
            <a:avLst/>
          </a:prstGeom>
        </p:spPr>
        <p:txBody>
          <a:bodyPr vert="horz" wrap="none" lIns="0" tIns="36000" rIns="0" bIns="0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Datum aus technischen Gründen nicht deaktivieren!</a:t>
            </a:r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46CC5CD-AF6B-4EF0-3308-79576A9A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F9ED98-5AE0-9DB9-A2FD-AB2BDC2F8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SmartArt-Platzhalter 10">
            <a:extLst>
              <a:ext uri="{FF2B5EF4-FFF2-40B4-BE49-F238E27FC236}">
                <a16:creationId xmlns:a16="http://schemas.microsoft.com/office/drawing/2014/main" id="{A96C0EF9-BA74-F815-E094-6E6D6E1F1198}"/>
              </a:ext>
            </a:extLst>
          </p:cNvPr>
          <p:cNvSpPr>
            <a:spLocks noGrp="1" noChangeAspect="1"/>
          </p:cNvSpPr>
          <p:nvPr>
            <p:ph type="dgm" sz="quarter" idx="20" hasCustomPrompt="1"/>
          </p:nvPr>
        </p:nvSpPr>
        <p:spPr bwMode="gray">
          <a:xfrm>
            <a:off x="10710878" y="368661"/>
            <a:ext cx="861983" cy="309203"/>
          </a:xfrm>
          <a:custGeom>
            <a:avLst/>
            <a:gdLst>
              <a:gd name="connsiteX0" fmla="*/ 672615 w 881062"/>
              <a:gd name="connsiteY0" fmla="*/ 316 h 316047"/>
              <a:gd name="connsiteX1" fmla="*/ 881062 w 881062"/>
              <a:gd name="connsiteY1" fmla="*/ 316 h 316047"/>
              <a:gd name="connsiteX2" fmla="*/ 881062 w 881062"/>
              <a:gd name="connsiteY2" fmla="*/ 71315 h 316047"/>
              <a:gd name="connsiteX3" fmla="*/ 820105 w 881062"/>
              <a:gd name="connsiteY3" fmla="*/ 71315 h 316047"/>
              <a:gd name="connsiteX4" fmla="*/ 820105 w 881062"/>
              <a:gd name="connsiteY4" fmla="*/ 316047 h 316047"/>
              <a:gd name="connsiteX5" fmla="*/ 733572 w 881062"/>
              <a:gd name="connsiteY5" fmla="*/ 316047 h 316047"/>
              <a:gd name="connsiteX6" fmla="*/ 733572 w 881062"/>
              <a:gd name="connsiteY6" fmla="*/ 71315 h 316047"/>
              <a:gd name="connsiteX7" fmla="*/ 672615 w 881062"/>
              <a:gd name="connsiteY7" fmla="*/ 71315 h 316047"/>
              <a:gd name="connsiteX8" fmla="*/ 565331 w 881062"/>
              <a:gd name="connsiteY8" fmla="*/ 316 h 316047"/>
              <a:gd name="connsiteX9" fmla="*/ 651859 w 881062"/>
              <a:gd name="connsiteY9" fmla="*/ 316 h 316047"/>
              <a:gd name="connsiteX10" fmla="*/ 651859 w 881062"/>
              <a:gd name="connsiteY10" fmla="*/ 315733 h 316047"/>
              <a:gd name="connsiteX11" fmla="*/ 565331 w 881062"/>
              <a:gd name="connsiteY11" fmla="*/ 315733 h 316047"/>
              <a:gd name="connsiteX12" fmla="*/ 316992 w 881062"/>
              <a:gd name="connsiteY12" fmla="*/ 316 h 316047"/>
              <a:gd name="connsiteX13" fmla="*/ 319603 w 881062"/>
              <a:gd name="connsiteY13" fmla="*/ 316 h 316047"/>
              <a:gd name="connsiteX14" fmla="*/ 319289 w 881062"/>
              <a:gd name="connsiteY14" fmla="*/ 315733 h 316047"/>
              <a:gd name="connsiteX15" fmla="*/ 319243 w 881062"/>
              <a:gd name="connsiteY15" fmla="*/ 315733 h 316047"/>
              <a:gd name="connsiteX16" fmla="*/ 319243 w 881062"/>
              <a:gd name="connsiteY16" fmla="*/ 315729 h 316047"/>
              <a:gd name="connsiteX17" fmla="*/ 0 w 881062"/>
              <a:gd name="connsiteY17" fmla="*/ 315729 h 316047"/>
              <a:gd name="connsiteX18" fmla="*/ 10040 w 881062"/>
              <a:gd name="connsiteY18" fmla="*/ 238565 h 316047"/>
              <a:gd name="connsiteX19" fmla="*/ 319239 w 881062"/>
              <a:gd name="connsiteY19" fmla="*/ 315718 h 316047"/>
              <a:gd name="connsiteX20" fmla="*/ 319236 w 881062"/>
              <a:gd name="connsiteY20" fmla="*/ 315705 h 316047"/>
              <a:gd name="connsiteX21" fmla="*/ 30795 w 881062"/>
              <a:gd name="connsiteY21" fmla="*/ 181522 h 316047"/>
              <a:gd name="connsiteX22" fmla="*/ 72618 w 881062"/>
              <a:gd name="connsiteY22" fmla="*/ 115703 h 316047"/>
              <a:gd name="connsiteX23" fmla="*/ 319230 w 881062"/>
              <a:gd name="connsiteY23" fmla="*/ 315681 h 316047"/>
              <a:gd name="connsiteX24" fmla="*/ 319204 w 881062"/>
              <a:gd name="connsiteY24" fmla="*/ 315579 h 316047"/>
              <a:gd name="connsiteX25" fmla="*/ 118629 w 881062"/>
              <a:gd name="connsiteY25" fmla="*/ 70321 h 316047"/>
              <a:gd name="connsiteX26" fmla="*/ 184766 w 881062"/>
              <a:gd name="connsiteY26" fmla="*/ 29486 h 316047"/>
              <a:gd name="connsiteX27" fmla="*/ 319187 w 881062"/>
              <a:gd name="connsiteY27" fmla="*/ 315512 h 316047"/>
              <a:gd name="connsiteX28" fmla="*/ 242439 w 881062"/>
              <a:gd name="connsiteY28" fmla="*/ 9408 h 316047"/>
              <a:gd name="connsiteX29" fmla="*/ 316992 w 881062"/>
              <a:gd name="connsiteY29" fmla="*/ 316 h 316047"/>
              <a:gd name="connsiteX30" fmla="*/ 450887 w 881062"/>
              <a:gd name="connsiteY30" fmla="*/ 0 h 316047"/>
              <a:gd name="connsiteX31" fmla="*/ 550067 w 881062"/>
              <a:gd name="connsiteY31" fmla="*/ 0 h 316047"/>
              <a:gd name="connsiteX32" fmla="*/ 422343 w 881062"/>
              <a:gd name="connsiteY32" fmla="*/ 158833 h 316047"/>
              <a:gd name="connsiteX33" fmla="*/ 550698 w 881062"/>
              <a:gd name="connsiteY33" fmla="*/ 315733 h 316047"/>
              <a:gd name="connsiteX34" fmla="*/ 454488 w 881062"/>
              <a:gd name="connsiteY34" fmla="*/ 315733 h 316047"/>
              <a:gd name="connsiteX35" fmla="*/ 340045 w 881062"/>
              <a:gd name="connsiteY35" fmla="*/ 192869 h 316047"/>
              <a:gd name="connsiteX36" fmla="*/ 340045 w 881062"/>
              <a:gd name="connsiteY36" fmla="*/ 122548 h 316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881062" h="316047">
                <a:moveTo>
                  <a:pt x="672615" y="316"/>
                </a:moveTo>
                <a:lnTo>
                  <a:pt x="881062" y="316"/>
                </a:lnTo>
                <a:lnTo>
                  <a:pt x="881062" y="71315"/>
                </a:lnTo>
                <a:lnTo>
                  <a:pt x="820105" y="71315"/>
                </a:lnTo>
                <a:lnTo>
                  <a:pt x="820105" y="316047"/>
                </a:lnTo>
                <a:lnTo>
                  <a:pt x="733572" y="316047"/>
                </a:lnTo>
                <a:lnTo>
                  <a:pt x="733572" y="71315"/>
                </a:lnTo>
                <a:lnTo>
                  <a:pt x="672615" y="71315"/>
                </a:lnTo>
                <a:close/>
                <a:moveTo>
                  <a:pt x="565331" y="316"/>
                </a:moveTo>
                <a:lnTo>
                  <a:pt x="651859" y="316"/>
                </a:lnTo>
                <a:lnTo>
                  <a:pt x="651859" y="315733"/>
                </a:lnTo>
                <a:lnTo>
                  <a:pt x="565331" y="315733"/>
                </a:lnTo>
                <a:close/>
                <a:moveTo>
                  <a:pt x="316992" y="316"/>
                </a:moveTo>
                <a:lnTo>
                  <a:pt x="319603" y="316"/>
                </a:lnTo>
                <a:lnTo>
                  <a:pt x="319289" y="315733"/>
                </a:lnTo>
                <a:lnTo>
                  <a:pt x="319243" y="315733"/>
                </a:lnTo>
                <a:lnTo>
                  <a:pt x="319243" y="315729"/>
                </a:lnTo>
                <a:lnTo>
                  <a:pt x="0" y="315729"/>
                </a:lnTo>
                <a:cubicBezTo>
                  <a:pt x="314" y="289122"/>
                  <a:pt x="3556" y="263191"/>
                  <a:pt x="10040" y="238565"/>
                </a:cubicBezTo>
                <a:lnTo>
                  <a:pt x="319239" y="315718"/>
                </a:lnTo>
                <a:lnTo>
                  <a:pt x="319236" y="315705"/>
                </a:lnTo>
                <a:lnTo>
                  <a:pt x="30795" y="181522"/>
                </a:lnTo>
                <a:cubicBezTo>
                  <a:pt x="41825" y="157842"/>
                  <a:pt x="56097" y="135780"/>
                  <a:pt x="72618" y="115703"/>
                </a:cubicBezTo>
                <a:lnTo>
                  <a:pt x="319230" y="315681"/>
                </a:lnTo>
                <a:lnTo>
                  <a:pt x="319204" y="315579"/>
                </a:lnTo>
                <a:lnTo>
                  <a:pt x="118629" y="70321"/>
                </a:lnTo>
                <a:cubicBezTo>
                  <a:pt x="138754" y="54114"/>
                  <a:pt x="160770" y="40518"/>
                  <a:pt x="184766" y="29486"/>
                </a:cubicBezTo>
                <a:lnTo>
                  <a:pt x="319187" y="315512"/>
                </a:lnTo>
                <a:lnTo>
                  <a:pt x="242439" y="9408"/>
                </a:lnTo>
                <a:cubicBezTo>
                  <a:pt x="266435" y="3556"/>
                  <a:pt x="291376" y="316"/>
                  <a:pt x="316992" y="316"/>
                </a:cubicBezTo>
                <a:close/>
                <a:moveTo>
                  <a:pt x="450887" y="0"/>
                </a:moveTo>
                <a:lnTo>
                  <a:pt x="550067" y="0"/>
                </a:lnTo>
                <a:lnTo>
                  <a:pt x="422343" y="158833"/>
                </a:lnTo>
                <a:lnTo>
                  <a:pt x="550698" y="315733"/>
                </a:lnTo>
                <a:lnTo>
                  <a:pt x="454488" y="315733"/>
                </a:lnTo>
                <a:lnTo>
                  <a:pt x="340045" y="192869"/>
                </a:lnTo>
                <a:lnTo>
                  <a:pt x="340045" y="122548"/>
                </a:lnTo>
                <a:close/>
              </a:path>
            </a:pathLst>
          </a:custGeom>
          <a:solidFill>
            <a:schemeClr val="bg1"/>
          </a:solidFill>
        </p:spPr>
        <p:txBody>
          <a:bodyPr wrap="none">
            <a:noAutofit/>
          </a:bodyPr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1"/>
              <a:t> dsafasdfadsfdsfasdfsadfasdfadsf sdaf asdfasdf</a:t>
            </a:r>
          </a:p>
        </p:txBody>
      </p:sp>
    </p:spTree>
    <p:extLst>
      <p:ext uri="{BB962C8B-B14F-4D97-AF65-F5344CB8AC3E}">
        <p14:creationId xmlns:p14="http://schemas.microsoft.com/office/powerpoint/2010/main" val="38547092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A60EB3CE-8FA7-6B59-50FD-F65D29AB3304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234988" y="1592263"/>
            <a:ext cx="10585538" cy="3457574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indent="0" algn="l" defTabSz="914347"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  <a:buFont typeface="Wingdings" panose="05000000000000000000" pitchFamily="2" charset="2"/>
              <a:buNone/>
            </a:pPr>
            <a:r>
              <a:rPr lang="en-US" sz="12000" b="1">
                <a:solidFill>
                  <a:schemeClr val="bg1"/>
                </a:solidFill>
              </a:rPr>
              <a:t>Agenda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5244B92-11CA-AA31-8AB9-45C253E1FCD6}"/>
              </a:ext>
            </a:extLst>
          </p:cNvPr>
          <p:cNvGrpSpPr/>
          <p:nvPr userDrawn="1"/>
        </p:nvGrpSpPr>
        <p:grpSpPr>
          <a:xfrm>
            <a:off x="9749847" y="2816226"/>
            <a:ext cx="1207276" cy="1009648"/>
            <a:chOff x="9336214" y="2528900"/>
            <a:chExt cx="1980368" cy="1656188"/>
          </a:xfrm>
        </p:grpSpPr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92178F17-D259-CFA4-628D-049EBD28B82E}"/>
                </a:ext>
              </a:extLst>
            </p:cNvPr>
            <p:cNvCxnSpPr>
              <a:cxnSpLocks/>
            </p:cNvCxnSpPr>
            <p:nvPr userDrawn="1"/>
          </p:nvCxnSpPr>
          <p:spPr bwMode="gray">
            <a:xfrm>
              <a:off x="9336214" y="3356994"/>
              <a:ext cx="1980368" cy="0"/>
            </a:xfrm>
            <a:prstGeom prst="line">
              <a:avLst/>
            </a:prstGeom>
            <a:ln w="152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aute 4">
              <a:extLst>
                <a:ext uri="{FF2B5EF4-FFF2-40B4-BE49-F238E27FC236}">
                  <a16:creationId xmlns:a16="http://schemas.microsoft.com/office/drawing/2014/main" id="{27EC8CEF-7F13-B3B5-1CA9-5784DB43CE28}"/>
                </a:ext>
              </a:extLst>
            </p:cNvPr>
            <p:cNvSpPr/>
            <p:nvPr userDrawn="1"/>
          </p:nvSpPr>
          <p:spPr bwMode="gray">
            <a:xfrm>
              <a:off x="10488488" y="2528900"/>
              <a:ext cx="828094" cy="1656188"/>
            </a:xfrm>
            <a:custGeom>
              <a:avLst/>
              <a:gdLst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0 w 648072"/>
                <a:gd name="connsiteY4" fmla="*/ 32403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4" fmla="*/ 91440 w 648072"/>
                <a:gd name="connsiteY4" fmla="*/ 415476 h 648072"/>
                <a:gd name="connsiteX0" fmla="*/ 0 w 648072"/>
                <a:gd name="connsiteY0" fmla="*/ 324036 h 648072"/>
                <a:gd name="connsiteX1" fmla="*/ 324036 w 648072"/>
                <a:gd name="connsiteY1" fmla="*/ 0 h 648072"/>
                <a:gd name="connsiteX2" fmla="*/ 648072 w 648072"/>
                <a:gd name="connsiteY2" fmla="*/ 324036 h 648072"/>
                <a:gd name="connsiteX3" fmla="*/ 324036 w 648072"/>
                <a:gd name="connsiteY3" fmla="*/ 648072 h 648072"/>
                <a:gd name="connsiteX0" fmla="*/ 0 w 324036"/>
                <a:gd name="connsiteY0" fmla="*/ 0 h 648072"/>
                <a:gd name="connsiteX1" fmla="*/ 324036 w 324036"/>
                <a:gd name="connsiteY1" fmla="*/ 324036 h 648072"/>
                <a:gd name="connsiteX2" fmla="*/ 0 w 324036"/>
                <a:gd name="connsiteY2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036" h="648072">
                  <a:moveTo>
                    <a:pt x="0" y="0"/>
                  </a:moveTo>
                  <a:lnTo>
                    <a:pt x="324036" y="324036"/>
                  </a:lnTo>
                  <a:lnTo>
                    <a:pt x="0" y="648072"/>
                  </a:lnTo>
                </a:path>
              </a:pathLst>
            </a:custGeom>
            <a:noFill/>
            <a:ln w="1524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44000" rIns="144000" bIns="144000" rtlCol="0" anchor="ctr"/>
            <a:lstStyle/>
            <a:p>
              <a:pPr algn="ctr"/>
              <a:endParaRPr lang="en-US" sz="14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20089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1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/>
              <a:t>Content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A62E724-8D8E-017B-D237-54AB651DA6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AA1E83E6-0784-7D15-05B6-ECA93ACB4E01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C24C96CE-57C8-4893-BBB9-11D750138B37}" type="datetime3">
              <a:rPr lang="de-DE" smtClean="0"/>
              <a:t>28/04/25</a:t>
            </a:fld>
            <a:endParaRPr lang="en-US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4CFC666-FAD5-95CE-AB04-8312C38E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E88CBA03-8F50-B545-A32B-4EB8051F1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uppieren 8">
            <a:extLst>
              <a:ext uri="{FF2B5EF4-FFF2-40B4-BE49-F238E27FC236}">
                <a16:creationId xmlns:a16="http://schemas.microsoft.com/office/drawing/2014/main" id="{4F193AEC-6C33-5D16-E8BD-11008ABD0D2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2" name="Freihandform: Form 9">
              <a:extLst>
                <a:ext uri="{FF2B5EF4-FFF2-40B4-BE49-F238E27FC236}">
                  <a16:creationId xmlns:a16="http://schemas.microsoft.com/office/drawing/2014/main" id="{BA3CA40A-7851-2B35-5B5A-35D208E1840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ihandform: Form 10">
              <a:extLst>
                <a:ext uri="{FF2B5EF4-FFF2-40B4-BE49-F238E27FC236}">
                  <a16:creationId xmlns:a16="http://schemas.microsoft.com/office/drawing/2014/main" id="{E7EC9A8E-93DF-7D38-89A8-78C0093850F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50791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300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/>
              <a:t>Content</a:t>
            </a:r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C2C08001-0F3C-B494-75F8-9E71BBFF6810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B3806E2C-1A14-4752-B806-D0148094636C}" type="datetime3">
              <a:rPr lang="de-DE" smtClean="0"/>
              <a:t>28/04/25</a:t>
            </a:fld>
            <a:endParaRPr lang="en-US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B6259812-E65C-E700-2748-83B9B6FC5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09484FD1-E4AD-217E-F687-4A210DD2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4" name="Gruppieren 8">
            <a:extLst>
              <a:ext uri="{FF2B5EF4-FFF2-40B4-BE49-F238E27FC236}">
                <a16:creationId xmlns:a16="http://schemas.microsoft.com/office/drawing/2014/main" id="{76DED8B8-EFA6-718F-9119-0912343D0EB1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  <a:solidFill>
            <a:schemeClr val="bg1"/>
          </a:solidFill>
        </p:grpSpPr>
        <p:sp>
          <p:nvSpPr>
            <p:cNvPr id="5" name="Freihandform: Form 9">
              <a:extLst>
                <a:ext uri="{FF2B5EF4-FFF2-40B4-BE49-F238E27FC236}">
                  <a16:creationId xmlns:a16="http://schemas.microsoft.com/office/drawing/2014/main" id="{234776EF-E104-BAD6-7E97-FEE9CFC66A6D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ihandform: Form 10">
              <a:extLst>
                <a:ext uri="{FF2B5EF4-FFF2-40B4-BE49-F238E27FC236}">
                  <a16:creationId xmlns:a16="http://schemas.microsoft.com/office/drawing/2014/main" id="{AB56C35B-7BF5-A86F-9241-BB993C9B0B83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158AFF2-074B-D1FB-1C41-F829102F48F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99970532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two-colum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CD1E56A9-7120-0C1B-1DFE-FB4F2B9F90B7}"/>
              </a:ext>
            </a:extLst>
          </p:cNvPr>
          <p:cNvSpPr/>
          <p:nvPr userDrawn="1"/>
        </p:nvSpPr>
        <p:spPr bwMode="gray">
          <a:xfrm>
            <a:off x="10091738" y="0"/>
            <a:ext cx="2100262" cy="6857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F5B4F9-46BC-DCE2-AB96-AC7CB76E8A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371475" y="368299"/>
            <a:ext cx="1728788" cy="1008063"/>
          </a:xfrm>
        </p:spPr>
        <p:txBody>
          <a:bodyPr tIns="252000"/>
          <a:lstStyle>
            <a:lvl1pPr>
              <a:defRPr sz="2100">
                <a:solidFill>
                  <a:schemeClr val="bg1"/>
                </a:solidFill>
              </a:defRPr>
            </a:lvl1pPr>
          </a:lstStyle>
          <a:p>
            <a:r>
              <a:rPr lang="en-US"/>
              <a:t>Content</a:t>
            </a:r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9BE5E7D9-65C6-9061-D956-2409B92B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>
          <a:xfrm>
            <a:off x="0" y="6858000"/>
            <a:ext cx="0" cy="0"/>
          </a:xfrm>
          <a:prstGeom prst="rect">
            <a:avLst/>
          </a:prstGeom>
        </p:spPr>
        <p:txBody>
          <a:bodyPr wrap="none">
            <a:normAutofit/>
          </a:bodyPr>
          <a:lstStyle>
            <a:lvl1pPr>
              <a:defRPr>
                <a:noFill/>
              </a:defRPr>
            </a:lvl1pPr>
          </a:lstStyle>
          <a:p>
            <a:fld id="{C289A96B-13AD-4125-8DCC-36C3A6BB8F6C}" type="datetime3">
              <a:rPr lang="de-DE" smtClean="0"/>
              <a:t>28/04/25</a:t>
            </a:fld>
            <a:endParaRPr lang="en-US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6AE2B0FA-73E6-CDD3-8A4F-6051AF03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r>
              <a:rPr lang="en-US"/>
              <a:t>Name - Title of Presentation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03FB7E51-B660-A4E3-16CE-5C9FC11BF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0" y="6858000"/>
            <a:ext cx="0" cy="0"/>
          </a:xfrm>
        </p:spPr>
        <p:txBody>
          <a:bodyPr wrap="none">
            <a:normAutofit/>
          </a:bodyPr>
          <a:lstStyle>
            <a:lvl1pPr>
              <a:defRPr sz="100">
                <a:noFill/>
              </a:defRPr>
            </a:lvl1pPr>
          </a:lstStyle>
          <a:p>
            <a:fld id="{776FC98F-84AD-404B-BCCB-49E092AA6DE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2" name="Gruppieren 8">
            <a:extLst>
              <a:ext uri="{FF2B5EF4-FFF2-40B4-BE49-F238E27FC236}">
                <a16:creationId xmlns:a16="http://schemas.microsoft.com/office/drawing/2014/main" id="{59902170-140E-DD1B-0ABE-04793B9D1C0F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0710878" y="368659"/>
            <a:ext cx="861983" cy="309203"/>
            <a:chOff x="11189494" y="381000"/>
            <a:chExt cx="621506" cy="222941"/>
          </a:xfrm>
        </p:grpSpPr>
        <p:sp>
          <p:nvSpPr>
            <p:cNvPr id="13" name="Freihandform: Form 9">
              <a:extLst>
                <a:ext uri="{FF2B5EF4-FFF2-40B4-BE49-F238E27FC236}">
                  <a16:creationId xmlns:a16="http://schemas.microsoft.com/office/drawing/2014/main" id="{C5FE5ADF-144A-6881-EE4F-B970B5A2EAE1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ihandform: Form 10">
              <a:extLst>
                <a:ext uri="{FF2B5EF4-FFF2-40B4-BE49-F238E27FC236}">
                  <a16:creationId xmlns:a16="http://schemas.microsoft.com/office/drawing/2014/main" id="{A0DD601B-ADFA-837B-6B1A-5F76F3B3FCB5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D1336DF-F71A-7856-88D0-0CE77A6C8D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black">
          <a:xfrm>
            <a:off x="2316163" y="368300"/>
            <a:ext cx="6588125" cy="4681538"/>
          </a:xfrm>
        </p:spPr>
        <p:txBody>
          <a:bodyPr tIns="252000"/>
          <a:lstStyle>
            <a:lvl1pPr marL="540000" indent="-540000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buClr>
                <a:schemeClr val="bg1"/>
              </a:buClr>
              <a:buFont typeface="+mj-lt"/>
              <a:buAutoNum type="arabicPeriod"/>
              <a:defRPr sz="350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defRPr>
            </a:lvl1pPr>
            <a:lvl2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marL="808038" indent="-268288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chemeClr val="bg1"/>
              </a:buClr>
              <a:buFont typeface="+mj-lt"/>
              <a:buAutoNum type="alphaLcPeriod"/>
              <a:defRPr sz="1600">
                <a:solidFill>
                  <a:schemeClr val="bg1"/>
                </a:solidFill>
              </a:defRPr>
            </a:lvl3pPr>
            <a:lvl4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None/>
              <a:defRPr sz="1600" b="0">
                <a:solidFill>
                  <a:schemeClr val="bg1"/>
                </a:solidFill>
              </a:defRPr>
            </a:lvl4pPr>
            <a:lvl5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6pPr>
            <a:lvl7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7pPr>
            <a:lvl8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600" b="0">
                <a:solidFill>
                  <a:schemeClr val="bg1"/>
                </a:solidFill>
              </a:defRPr>
            </a:lvl8pPr>
            <a:lvl9pPr marL="540000" indent="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defRPr sz="1800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Add text</a:t>
            </a:r>
          </a:p>
        </p:txBody>
      </p:sp>
    </p:spTree>
    <p:extLst>
      <p:ext uri="{BB962C8B-B14F-4D97-AF65-F5344CB8AC3E}">
        <p14:creationId xmlns:p14="http://schemas.microsoft.com/office/powerpoint/2010/main" val="415739620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AC8670-2373-ACE7-1748-0B4F79D1DCA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371475" y="368907"/>
            <a:ext cx="11449050" cy="100745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AF615B8-B68C-BFF2-C357-D019188813E1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371475" y="1592262"/>
            <a:ext cx="11449050" cy="46815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6"/>
            <a:r>
              <a:rPr lang="en-US"/>
              <a:t>Eighth level</a:t>
            </a:r>
          </a:p>
          <a:p>
            <a:pPr lvl="7"/>
            <a:r>
              <a:rPr lang="en-US"/>
              <a:t>Ninth level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A10645A-C6A4-0669-9312-4601E18860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100263" y="6273800"/>
            <a:ext cx="5832475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r>
              <a:rPr lang="en-US" noProof="1"/>
              <a:t>Name - Title of Presentation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5839F2-D397-6E48-3A61-2C5024B4E3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371475" y="6273800"/>
            <a:ext cx="575953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776FC98F-84AD-404B-BCCB-49E092AA6DE0}" type="slidenum">
              <a:rPr lang="en-US" noProof="1" smtClean="0"/>
              <a:pPr/>
              <a:t>‹#›</a:t>
            </a:fld>
            <a:endParaRPr lang="en-US" noProof="1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0F709B-A2DC-57A5-E7E6-8518482A8044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11140463" y="6437457"/>
            <a:ext cx="689586" cy="247362"/>
            <a:chOff x="11189494" y="381000"/>
            <a:chExt cx="621506" cy="222941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5EBFDC3C-E9B5-878F-6873-AAF6A36E7689}"/>
                </a:ext>
              </a:extLst>
            </p:cNvPr>
            <p:cNvSpPr/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035EDC6-B9F4-55AD-87D2-DD2E60B1592D}"/>
                </a:ext>
              </a:extLst>
            </p:cNvPr>
            <p:cNvSpPr/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A50F823-CF9B-29C2-AD0C-587133135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7428" y="6273800"/>
            <a:ext cx="1152835" cy="584200"/>
          </a:xfrm>
          <a:prstGeom prst="rect">
            <a:avLst/>
          </a:prstGeom>
        </p:spPr>
        <p:txBody>
          <a:bodyPr vert="horz" lIns="0" tIns="36000" rIns="0" bIns="0" rtlCol="0" anchor="ctr"/>
          <a:lstStyle>
            <a:lvl1pPr algn="l">
              <a:defRPr sz="1100">
                <a:solidFill>
                  <a:schemeClr val="bg2"/>
                </a:solidFill>
              </a:defRPr>
            </a:lvl1pPr>
          </a:lstStyle>
          <a:p>
            <a:fld id="{5064DB54-FA29-4684-9D1D-BB722F2D0FC9}" type="datetime3">
              <a:rPr lang="de-DE" noProof="1" smtClean="0"/>
              <a:t>28/04/25</a:t>
            </a:fld>
            <a:endParaRPr lang="en-US" noProof="1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8809B565-7482-F5A6-FAE3-134C3077BF28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832304" y="6273800"/>
            <a:ext cx="2711794" cy="584200"/>
          </a:xfrm>
          <a:prstGeom prst="rect">
            <a:avLst/>
          </a:prstGeom>
        </p:spPr>
        <p:txBody>
          <a:bodyPr vert="horz" lIns="0" tIns="36000" rIns="0" bIns="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Institute for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123452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49" r:id="rId2"/>
    <p:sldLayoutId id="2147483650" r:id="rId3"/>
    <p:sldLayoutId id="2147483651" r:id="rId4"/>
    <p:sldLayoutId id="2147483652" r:id="rId5"/>
    <p:sldLayoutId id="2147483694" r:id="rId6"/>
    <p:sldLayoutId id="2147483653" r:id="rId7"/>
    <p:sldLayoutId id="2147483654" r:id="rId8"/>
    <p:sldLayoutId id="2147483655" r:id="rId9"/>
    <p:sldLayoutId id="2147483656" r:id="rId10"/>
    <p:sldLayoutId id="2147483695" r:id="rId11"/>
    <p:sldLayoutId id="2147483657" r:id="rId12"/>
    <p:sldLayoutId id="2147483696" r:id="rId13"/>
    <p:sldLayoutId id="2147483658" r:id="rId14"/>
    <p:sldLayoutId id="2147483659" r:id="rId15"/>
    <p:sldLayoutId id="2147483660" r:id="rId16"/>
    <p:sldLayoutId id="2147483661" r:id="rId17"/>
    <p:sldLayoutId id="2147483697" r:id="rId18"/>
    <p:sldLayoutId id="2147483662" r:id="rId19"/>
    <p:sldLayoutId id="2147483663" r:id="rId20"/>
    <p:sldLayoutId id="2147483664" r:id="rId21"/>
    <p:sldLayoutId id="2147483665" r:id="rId22"/>
    <p:sldLayoutId id="2147483666" r:id="rId23"/>
    <p:sldLayoutId id="2147483667" r:id="rId24"/>
    <p:sldLayoutId id="2147483668" r:id="rId25"/>
    <p:sldLayoutId id="2147483669" r:id="rId26"/>
    <p:sldLayoutId id="2147483670" r:id="rId27"/>
    <p:sldLayoutId id="2147483671" r:id="rId28"/>
    <p:sldLayoutId id="2147483672" r:id="rId29"/>
    <p:sldLayoutId id="2147483673" r:id="rId30"/>
    <p:sldLayoutId id="2147483674" r:id="rId31"/>
    <p:sldLayoutId id="2147483675" r:id="rId32"/>
    <p:sldLayoutId id="2147483676" r:id="rId33"/>
    <p:sldLayoutId id="2147483677" r:id="rId34"/>
    <p:sldLayoutId id="2147483678" r:id="rId35"/>
    <p:sldLayoutId id="2147483679" r:id="rId36"/>
    <p:sldLayoutId id="2147483680" r:id="rId37"/>
    <p:sldLayoutId id="2147483681" r:id="rId38"/>
    <p:sldLayoutId id="2147483682" r:id="rId39"/>
    <p:sldLayoutId id="2147483683" r:id="rId40"/>
    <p:sldLayoutId id="2147483684" r:id="rId41"/>
    <p:sldLayoutId id="2147483685" r:id="rId42"/>
    <p:sldLayoutId id="2147483686" r:id="rId43"/>
    <p:sldLayoutId id="2147483687" r:id="rId44"/>
    <p:sldLayoutId id="2147483688" r:id="rId45"/>
    <p:sldLayoutId id="2147483689" r:id="rId46"/>
    <p:sldLayoutId id="2147483690" r:id="rId47"/>
    <p:sldLayoutId id="2147483691" r:id="rId48"/>
    <p:sldLayoutId id="2147483692" r:id="rId49"/>
  </p:sldLayoutIdLst>
  <p:transition>
    <p:fade/>
  </p:transition>
  <p:hf hdr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chemeClr val="accent1"/>
        </a:buClr>
        <a:buFont typeface="+mj-lt"/>
        <a:buAutoNum type="arabi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Symbol" panose="05050102010706020507" pitchFamily="18" charset="2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chemeClr val="accent1"/>
        </a:buClr>
        <a:buFont typeface="+mj-lt"/>
        <a:buAutoNum type="alphaLcPeriod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85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2000" b="1" kern="1200">
          <a:solidFill>
            <a:schemeClr val="accent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234" userDrawn="1">
          <p15:clr>
            <a:srgbClr val="F26B43"/>
          </p15:clr>
        </p15:guide>
        <p15:guide id="3" pos="7446" userDrawn="1">
          <p15:clr>
            <a:srgbClr val="F26B43"/>
          </p15:clr>
        </p15:guide>
        <p15:guide id="4" pos="1323" userDrawn="1">
          <p15:clr>
            <a:srgbClr val="F26B43"/>
          </p15:clr>
        </p15:guide>
        <p15:guide id="5" pos="1459" userDrawn="1">
          <p15:clr>
            <a:srgbClr val="F26B43"/>
          </p15:clr>
        </p15:guide>
        <p15:guide id="6" pos="2547" userDrawn="1">
          <p15:clr>
            <a:srgbClr val="F26B43"/>
          </p15:clr>
        </p15:guide>
        <p15:guide id="7" pos="2683" userDrawn="1">
          <p15:clr>
            <a:srgbClr val="F26B43"/>
          </p15:clr>
        </p15:guide>
        <p15:guide id="8" pos="3772" userDrawn="1">
          <p15:clr>
            <a:srgbClr val="F26B43"/>
          </p15:clr>
        </p15:guide>
        <p15:guide id="9" pos="3908" userDrawn="1">
          <p15:clr>
            <a:srgbClr val="F26B43"/>
          </p15:clr>
        </p15:guide>
        <p15:guide id="10" pos="4997" userDrawn="1">
          <p15:clr>
            <a:srgbClr val="F26B43"/>
          </p15:clr>
        </p15:guide>
        <p15:guide id="11" pos="5133" userDrawn="1">
          <p15:clr>
            <a:srgbClr val="F26B43"/>
          </p15:clr>
        </p15:guide>
        <p15:guide id="12" pos="6221" userDrawn="1">
          <p15:clr>
            <a:srgbClr val="F26B43"/>
          </p15:clr>
        </p15:guide>
        <p15:guide id="13" pos="6357" userDrawn="1">
          <p15:clr>
            <a:srgbClr val="F26B43"/>
          </p15:clr>
        </p15:guide>
        <p15:guide id="14" pos="1935" userDrawn="1">
          <p15:clr>
            <a:srgbClr val="5ACBF0"/>
          </p15:clr>
        </p15:guide>
        <p15:guide id="15" pos="2071" userDrawn="1">
          <p15:clr>
            <a:srgbClr val="5ACBF0"/>
          </p15:clr>
        </p15:guide>
        <p15:guide id="16" pos="5609" userDrawn="1">
          <p15:clr>
            <a:srgbClr val="5ACBF0"/>
          </p15:clr>
        </p15:guide>
        <p15:guide id="17" pos="5745" userDrawn="1">
          <p15:clr>
            <a:srgbClr val="5ACBF0"/>
          </p15:clr>
        </p15:guide>
        <p15:guide id="18" orient="horz" pos="867" userDrawn="1">
          <p15:clr>
            <a:srgbClr val="F26B43"/>
          </p15:clr>
        </p15:guide>
        <p15:guide id="19" orient="horz" pos="1003" userDrawn="1">
          <p15:clr>
            <a:srgbClr val="F26B43"/>
          </p15:clr>
        </p15:guide>
        <p15:guide id="20" orient="horz" pos="1638" userDrawn="1">
          <p15:clr>
            <a:srgbClr val="F26B43"/>
          </p15:clr>
        </p15:guide>
        <p15:guide id="21" orient="horz" pos="1774" userDrawn="1">
          <p15:clr>
            <a:srgbClr val="F26B43"/>
          </p15:clr>
        </p15:guide>
        <p15:guide id="22" orient="horz" pos="2409" userDrawn="1">
          <p15:clr>
            <a:srgbClr val="F26B43"/>
          </p15:clr>
        </p15:guide>
        <p15:guide id="23" orient="horz" pos="2546" userDrawn="1">
          <p15:clr>
            <a:srgbClr val="F26B43"/>
          </p15:clr>
        </p15:guide>
        <p15:guide id="24" orient="horz" pos="3181" userDrawn="1">
          <p15:clr>
            <a:srgbClr val="F26B43"/>
          </p15:clr>
        </p15:guide>
        <p15:guide id="25" orient="horz" pos="3317" userDrawn="1">
          <p15:clr>
            <a:srgbClr val="F26B43"/>
          </p15:clr>
        </p15:guide>
        <p15:guide id="26" orient="horz" pos="39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B73D0BCF-6A67-B10D-B500-5CC4C86432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C6B037B-AD83-BE62-66B2-CF3BEAE4D2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65065534-1426-DD26-2832-0F8781006E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88E4EB5-6C22-92E8-069F-4AE1A5C5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fld id="{DA3C7E9C-D763-4F5C-9EDB-C774C3531173}" type="datetime3">
              <a:rPr lang="de-DE" smtClean="0"/>
              <a:t>28/04/25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40E7D00-D89F-EB6B-312E-243A4C405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/>
              <a:t>Name - Title of Presentation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A09142-551F-FF03-3746-BC042B37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2" descr="KIT - WIN - Institute for Information Systems Start">
            <a:extLst>
              <a:ext uri="{FF2B5EF4-FFF2-40B4-BE49-F238E27FC236}">
                <a16:creationId xmlns:a16="http://schemas.microsoft.com/office/drawing/2014/main" id="{1D162322-3D80-FD00-536B-78EF47319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560" y="6222441"/>
            <a:ext cx="504056" cy="30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78284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6CEFE3-1248-9518-D013-7A66BB257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ADDFF3-4582-DB6F-B5D0-5F3571CC5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fld id="{DF9BA6AF-34D6-4DE1-A69B-8258389D2308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050647F-FD5B-37DA-7EAA-610C84621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/>
              <a:t>Name - Title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37018063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38C697-9BC2-3295-5A4E-80FEC8CAE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E3E5940-EA0C-1B4D-4690-3A9F4B3096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8B3453-EA43-3FC3-89CC-B8530C0650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75B736A-7DF1-4027-9DE0-59BD241361B5}" type="datetime3">
              <a:rPr lang="de-DE" smtClean="0"/>
              <a:t>28/04/25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FC2858-0F4D-8C22-10F9-4FA48F6C70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025869-CFF3-008B-A874-D6EEB6A80D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3424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7F269229-EEEA-E3F0-90C5-C0E3F76F5FFE}"/>
              </a:ext>
            </a:extLst>
          </p:cNvPr>
          <p:cNvGrpSpPr>
            <a:grpSpLocks noGrp="1" noUngrp="1" noRot="1" noMove="1" noResize="1"/>
          </p:cNvGrpSpPr>
          <p:nvPr/>
        </p:nvGrpSpPr>
        <p:grpSpPr bwMode="gray">
          <a:xfrm>
            <a:off x="5484000" y="1592263"/>
            <a:ext cx="1224000" cy="439200"/>
            <a:chOff x="11189494" y="381000"/>
            <a:chExt cx="621506" cy="222941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C7D648A8-5199-9E99-BAFA-5BD970DE3B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1360511" y="381000"/>
              <a:ext cx="450489" cy="222941"/>
            </a:xfrm>
            <a:custGeom>
              <a:avLst/>
              <a:gdLst>
                <a:gd name="connsiteX0" fmla="*/ 303449 w 450489"/>
                <a:gd name="connsiteY0" fmla="*/ 222 h 222941"/>
                <a:gd name="connsiteX1" fmla="*/ 450489 w 450489"/>
                <a:gd name="connsiteY1" fmla="*/ 222 h 222941"/>
                <a:gd name="connsiteX2" fmla="*/ 450489 w 450489"/>
                <a:gd name="connsiteY2" fmla="*/ 50305 h 222941"/>
                <a:gd name="connsiteX3" fmla="*/ 407489 w 450489"/>
                <a:gd name="connsiteY3" fmla="*/ 50305 h 222941"/>
                <a:gd name="connsiteX4" fmla="*/ 407489 w 450489"/>
                <a:gd name="connsiteY4" fmla="*/ 222941 h 222941"/>
                <a:gd name="connsiteX5" fmla="*/ 346449 w 450489"/>
                <a:gd name="connsiteY5" fmla="*/ 222941 h 222941"/>
                <a:gd name="connsiteX6" fmla="*/ 346449 w 450489"/>
                <a:gd name="connsiteY6" fmla="*/ 50305 h 222941"/>
                <a:gd name="connsiteX7" fmla="*/ 303449 w 450489"/>
                <a:gd name="connsiteY7" fmla="*/ 50305 h 222941"/>
                <a:gd name="connsiteX8" fmla="*/ 227770 w 450489"/>
                <a:gd name="connsiteY8" fmla="*/ 222 h 222941"/>
                <a:gd name="connsiteX9" fmla="*/ 288808 w 450489"/>
                <a:gd name="connsiteY9" fmla="*/ 222 h 222941"/>
                <a:gd name="connsiteX10" fmla="*/ 288808 w 450489"/>
                <a:gd name="connsiteY10" fmla="*/ 222719 h 222941"/>
                <a:gd name="connsiteX11" fmla="*/ 227770 w 450489"/>
                <a:gd name="connsiteY11" fmla="*/ 222719 h 222941"/>
                <a:gd name="connsiteX12" fmla="*/ 52591 w 450489"/>
                <a:gd name="connsiteY12" fmla="*/ 222 h 222941"/>
                <a:gd name="connsiteX13" fmla="*/ 54433 w 450489"/>
                <a:gd name="connsiteY13" fmla="*/ 222 h 222941"/>
                <a:gd name="connsiteX14" fmla="*/ 54211 w 450489"/>
                <a:gd name="connsiteY14" fmla="*/ 222719 h 222941"/>
                <a:gd name="connsiteX15" fmla="*/ 54179 w 450489"/>
                <a:gd name="connsiteY15" fmla="*/ 222719 h 222941"/>
                <a:gd name="connsiteX16" fmla="*/ 0 w 450489"/>
                <a:gd name="connsiteY16" fmla="*/ 6637 h 222941"/>
                <a:gd name="connsiteX17" fmla="*/ 52591 w 450489"/>
                <a:gd name="connsiteY17" fmla="*/ 222 h 222941"/>
                <a:gd name="connsiteX18" fmla="*/ 147041 w 450489"/>
                <a:gd name="connsiteY18" fmla="*/ 0 h 222941"/>
                <a:gd name="connsiteX19" fmla="*/ 217003 w 450489"/>
                <a:gd name="connsiteY19" fmla="*/ 0 h 222941"/>
                <a:gd name="connsiteX20" fmla="*/ 126906 w 450489"/>
                <a:gd name="connsiteY20" fmla="*/ 112042 h 222941"/>
                <a:gd name="connsiteX21" fmla="*/ 217448 w 450489"/>
                <a:gd name="connsiteY21" fmla="*/ 222719 h 222941"/>
                <a:gd name="connsiteX22" fmla="*/ 149581 w 450489"/>
                <a:gd name="connsiteY22" fmla="*/ 222719 h 222941"/>
                <a:gd name="connsiteX23" fmla="*/ 68852 w 450489"/>
                <a:gd name="connsiteY23" fmla="*/ 136051 h 222941"/>
                <a:gd name="connsiteX24" fmla="*/ 68852 w 450489"/>
                <a:gd name="connsiteY24" fmla="*/ 86446 h 222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0489" h="222941">
                  <a:moveTo>
                    <a:pt x="303449" y="222"/>
                  </a:moveTo>
                  <a:lnTo>
                    <a:pt x="450489" y="222"/>
                  </a:lnTo>
                  <a:lnTo>
                    <a:pt x="450489" y="50305"/>
                  </a:lnTo>
                  <a:lnTo>
                    <a:pt x="407489" y="50305"/>
                  </a:lnTo>
                  <a:lnTo>
                    <a:pt x="407489" y="222941"/>
                  </a:lnTo>
                  <a:lnTo>
                    <a:pt x="346449" y="222941"/>
                  </a:lnTo>
                  <a:lnTo>
                    <a:pt x="346449" y="50305"/>
                  </a:lnTo>
                  <a:lnTo>
                    <a:pt x="303449" y="50305"/>
                  </a:lnTo>
                  <a:close/>
                  <a:moveTo>
                    <a:pt x="227770" y="222"/>
                  </a:moveTo>
                  <a:lnTo>
                    <a:pt x="288808" y="222"/>
                  </a:lnTo>
                  <a:lnTo>
                    <a:pt x="288808" y="222719"/>
                  </a:lnTo>
                  <a:lnTo>
                    <a:pt x="227770" y="222719"/>
                  </a:lnTo>
                  <a:close/>
                  <a:moveTo>
                    <a:pt x="52591" y="222"/>
                  </a:moveTo>
                  <a:lnTo>
                    <a:pt x="54433" y="222"/>
                  </a:lnTo>
                  <a:lnTo>
                    <a:pt x="54211" y="222719"/>
                  </a:lnTo>
                  <a:lnTo>
                    <a:pt x="54179" y="222719"/>
                  </a:lnTo>
                  <a:lnTo>
                    <a:pt x="0" y="6637"/>
                  </a:lnTo>
                  <a:cubicBezTo>
                    <a:pt x="16927" y="2509"/>
                    <a:pt x="34521" y="222"/>
                    <a:pt x="52591" y="222"/>
                  </a:cubicBezTo>
                  <a:close/>
                  <a:moveTo>
                    <a:pt x="147041" y="0"/>
                  </a:moveTo>
                  <a:lnTo>
                    <a:pt x="217003" y="0"/>
                  </a:lnTo>
                  <a:lnTo>
                    <a:pt x="126906" y="112042"/>
                  </a:lnTo>
                  <a:lnTo>
                    <a:pt x="217448" y="222719"/>
                  </a:lnTo>
                  <a:lnTo>
                    <a:pt x="149581" y="222719"/>
                  </a:lnTo>
                  <a:lnTo>
                    <a:pt x="68852" y="136051"/>
                  </a:lnTo>
                  <a:lnTo>
                    <a:pt x="68852" y="86446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42F1ACD7-7645-BDD3-283E-05C04EE679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1189494" y="401800"/>
              <a:ext cx="225229" cy="201918"/>
            </a:xfrm>
            <a:custGeom>
              <a:avLst/>
              <a:gdLst>
                <a:gd name="connsiteX0" fmla="*/ 225193 w 225229"/>
                <a:gd name="connsiteY0" fmla="*/ 201842 h 201918"/>
                <a:gd name="connsiteX1" fmla="*/ 225228 w 225229"/>
                <a:gd name="connsiteY1" fmla="*/ 201885 h 201918"/>
                <a:gd name="connsiteX2" fmla="*/ 225228 w 225229"/>
                <a:gd name="connsiteY2" fmla="*/ 201917 h 201918"/>
                <a:gd name="connsiteX3" fmla="*/ 7082 w 225229"/>
                <a:gd name="connsiteY3" fmla="*/ 147485 h 201918"/>
                <a:gd name="connsiteX4" fmla="*/ 225228 w 225229"/>
                <a:gd name="connsiteY4" fmla="*/ 201918 h 201918"/>
                <a:gd name="connsiteX5" fmla="*/ 0 w 225229"/>
                <a:gd name="connsiteY5" fmla="*/ 201918 h 201918"/>
                <a:gd name="connsiteX6" fmla="*/ 7082 w 225229"/>
                <a:gd name="connsiteY6" fmla="*/ 147485 h 201918"/>
                <a:gd name="connsiteX7" fmla="*/ 51226 w 225229"/>
                <a:gd name="connsiteY7" fmla="*/ 60817 h 201918"/>
                <a:gd name="connsiteX8" fmla="*/ 225229 w 225229"/>
                <a:gd name="connsiteY8" fmla="*/ 201918 h 201918"/>
                <a:gd name="connsiteX9" fmla="*/ 21723 w 225229"/>
                <a:gd name="connsiteY9" fmla="*/ 107247 h 201918"/>
                <a:gd name="connsiteX10" fmla="*/ 51226 w 225229"/>
                <a:gd name="connsiteY10" fmla="*/ 60817 h 201918"/>
                <a:gd name="connsiteX11" fmla="*/ 130335 w 225229"/>
                <a:gd name="connsiteY11" fmla="*/ 0 h 201918"/>
                <a:gd name="connsiteX12" fmla="*/ 225193 w 225229"/>
                <a:gd name="connsiteY12" fmla="*/ 201842 h 201918"/>
                <a:gd name="connsiteX13" fmla="*/ 83682 w 225229"/>
                <a:gd name="connsiteY13" fmla="*/ 28805 h 201918"/>
                <a:gd name="connsiteX14" fmla="*/ 130335 w 225229"/>
                <a:gd name="connsiteY14" fmla="*/ 0 h 20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5229" h="201918">
                  <a:moveTo>
                    <a:pt x="225193" y="201842"/>
                  </a:moveTo>
                  <a:lnTo>
                    <a:pt x="225228" y="201885"/>
                  </a:lnTo>
                  <a:lnTo>
                    <a:pt x="225228" y="201917"/>
                  </a:lnTo>
                  <a:close/>
                  <a:moveTo>
                    <a:pt x="7082" y="147485"/>
                  </a:moveTo>
                  <a:lnTo>
                    <a:pt x="225228" y="201918"/>
                  </a:lnTo>
                  <a:lnTo>
                    <a:pt x="0" y="201918"/>
                  </a:lnTo>
                  <a:cubicBezTo>
                    <a:pt x="222" y="183149"/>
                    <a:pt x="2509" y="164857"/>
                    <a:pt x="7082" y="147485"/>
                  </a:cubicBezTo>
                  <a:close/>
                  <a:moveTo>
                    <a:pt x="51226" y="60817"/>
                  </a:moveTo>
                  <a:lnTo>
                    <a:pt x="225229" y="201918"/>
                  </a:lnTo>
                  <a:lnTo>
                    <a:pt x="21723" y="107247"/>
                  </a:lnTo>
                  <a:cubicBezTo>
                    <a:pt x="29504" y="90543"/>
                    <a:pt x="39571" y="74981"/>
                    <a:pt x="51226" y="60817"/>
                  </a:cubicBezTo>
                  <a:close/>
                  <a:moveTo>
                    <a:pt x="130335" y="0"/>
                  </a:moveTo>
                  <a:lnTo>
                    <a:pt x="225193" y="201842"/>
                  </a:lnTo>
                  <a:lnTo>
                    <a:pt x="83682" y="28805"/>
                  </a:lnTo>
                  <a:cubicBezTo>
                    <a:pt x="97878" y="17372"/>
                    <a:pt x="113408" y="7781"/>
                    <a:pt x="130335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1B64BD2E-7497-76F8-2C4D-A0444E8C815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 bwMode="gray">
          <a:xfrm>
            <a:off x="3863752" y="2816225"/>
            <a:ext cx="4464498" cy="2233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defTabSz="914347"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SzPct val="90000"/>
            </a:pPr>
            <a:r>
              <a:rPr lang="en-US" b="1">
                <a:solidFill>
                  <a:schemeClr val="accent1"/>
                </a:solidFill>
              </a:rPr>
              <a:t>The new PowerPoint template is here!</a:t>
            </a:r>
            <a:br>
              <a:rPr lang="en-US" b="1">
                <a:solidFill>
                  <a:schemeClr val="accent1"/>
                </a:solidFill>
              </a:rPr>
            </a:br>
            <a:r>
              <a:rPr lang="en-US" sz="1400"/>
              <a:t>Modern design, many targeted layouts, easy to use. </a:t>
            </a:r>
            <a:br>
              <a:rPr lang="en-US" sz="1400"/>
            </a:br>
            <a:r>
              <a:rPr lang="en-US" sz="1400"/>
              <a:t>The new template offers many possibilities to create presentations in a uniform and modern look. </a:t>
            </a:r>
            <a:br>
              <a:rPr lang="en-US" sz="1400"/>
            </a:br>
            <a:r>
              <a:rPr lang="en-US" sz="1400"/>
              <a:t>The following slides are intended to explain some of the basics of PowerPoint and contain a few tips and tricks on how to achieve a better end result more efficiently and easily.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CB98DBA-17F4-3B3D-F312-B8B4E580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7362AC-5F1A-F533-E469-33742F18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rmAutofit fontScale="25000" lnSpcReduction="20000"/>
          </a:bodyPr>
          <a:lstStyle/>
          <a:p>
            <a:fld id="{1D644E19-DE6D-44F9-8973-42CBB855E078}" type="datetime3">
              <a:rPr lang="de-DE" smtClean="0"/>
              <a:t>28/04/25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CC0A9B-7D5E-7D59-3F04-72B1348D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/>
              <a:t>Name - Title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365571756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33497-955F-2412-51ED-4A9434564A3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PowerPoint Shortcuts English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3AEA7-F778-7EC6-A32B-9068113122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14"/>
          </p:nvPr>
        </p:nvSpPr>
        <p:spPr/>
        <p:txBody>
          <a:bodyPr/>
          <a:lstStyle/>
          <a:p>
            <a:fld id="{811C8B86-D8BD-4DE1-AD00-4F32EFE61CFE}" type="datetime3">
              <a:rPr lang="de-DE" smtClean="0"/>
              <a:t>28/04/25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1C57F-E5EF-F883-5190-1FB93BB37A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1A5B7-06DE-4B6F-5873-32C4E4A436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DE6D7421-558A-5AB9-F27C-67211B17A03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71475" y="1592263"/>
            <a:ext cx="11449050" cy="4681536"/>
            <a:chOff x="334963" y="1548607"/>
            <a:chExt cx="10388373" cy="4248150"/>
          </a:xfrm>
        </p:grpSpPr>
        <p:sp>
          <p:nvSpPr>
            <p:cNvPr id="7" name="Rectangle 42">
              <a:extLst>
                <a:ext uri="{FF2B5EF4-FFF2-40B4-BE49-F238E27FC236}">
                  <a16:creationId xmlns:a16="http://schemas.microsoft.com/office/drawing/2014/main" id="{9E674F7A-6507-DE74-D4CF-73F0A8D46C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34963" y="1548608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Presentation from beginning</a:t>
              </a:r>
            </a:p>
          </p:txBody>
        </p:sp>
        <p:sp>
          <p:nvSpPr>
            <p:cNvPr id="8" name="Rectangle 44">
              <a:extLst>
                <a:ext uri="{FF2B5EF4-FFF2-40B4-BE49-F238E27FC236}">
                  <a16:creationId xmlns:a16="http://schemas.microsoft.com/office/drawing/2014/main" id="{D10C2A1D-161D-C532-2B74-41FC4A21B81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066359" y="1548608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Presentation from current slide</a:t>
              </a:r>
            </a:p>
          </p:txBody>
        </p:sp>
        <p:sp>
          <p:nvSpPr>
            <p:cNvPr id="9" name="Rectangle 45">
              <a:extLst>
                <a:ext uri="{FF2B5EF4-FFF2-40B4-BE49-F238E27FC236}">
                  <a16:creationId xmlns:a16="http://schemas.microsoft.com/office/drawing/2014/main" id="{ACAD1D38-CBF2-F193-4CE4-9E559CB169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797754" y="1548608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Save</a:t>
              </a:r>
            </a:p>
          </p:txBody>
        </p:sp>
        <p:sp>
          <p:nvSpPr>
            <p:cNvPr id="10" name="Rectangle 46">
              <a:extLst>
                <a:ext uri="{FF2B5EF4-FFF2-40B4-BE49-F238E27FC236}">
                  <a16:creationId xmlns:a16="http://schemas.microsoft.com/office/drawing/2014/main" id="{53C5D5E0-C605-A404-5EF9-EDE33FB430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29150" y="1548608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Save as…</a:t>
              </a:r>
            </a:p>
          </p:txBody>
        </p:sp>
        <p:sp>
          <p:nvSpPr>
            <p:cNvPr id="11" name="Rectangle 47">
              <a:extLst>
                <a:ext uri="{FF2B5EF4-FFF2-40B4-BE49-F238E27FC236}">
                  <a16:creationId xmlns:a16="http://schemas.microsoft.com/office/drawing/2014/main" id="{58F47581-D5BA-39C7-6386-3D680C49DC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60545" y="1548608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Undo</a:t>
              </a:r>
            </a:p>
          </p:txBody>
        </p:sp>
        <p:sp>
          <p:nvSpPr>
            <p:cNvPr id="12" name="Rectangle 48">
              <a:extLst>
                <a:ext uri="{FF2B5EF4-FFF2-40B4-BE49-F238E27FC236}">
                  <a16:creationId xmlns:a16="http://schemas.microsoft.com/office/drawing/2014/main" id="{B817A3CD-D073-718B-3F60-BDFC48181E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991940" y="1548607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Redo</a:t>
              </a:r>
            </a:p>
          </p:txBody>
        </p:sp>
        <p:sp>
          <p:nvSpPr>
            <p:cNvPr id="13" name="Rectangle 49">
              <a:extLst>
                <a:ext uri="{FF2B5EF4-FFF2-40B4-BE49-F238E27FC236}">
                  <a16:creationId xmlns:a16="http://schemas.microsoft.com/office/drawing/2014/main" id="{E3FC2291-39C6-7C4E-CEC5-F2EC8019E2C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34963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Copy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format</a:t>
              </a:r>
            </a:p>
          </p:txBody>
        </p:sp>
        <p:sp>
          <p:nvSpPr>
            <p:cNvPr id="14" name="Rectangle 50">
              <a:extLst>
                <a:ext uri="{FF2B5EF4-FFF2-40B4-BE49-F238E27FC236}">
                  <a16:creationId xmlns:a16="http://schemas.microsoft.com/office/drawing/2014/main" id="{F99D65F2-B3D6-0351-117E-F831EE1B2A5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34963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Cut</a:t>
              </a:r>
            </a:p>
          </p:txBody>
        </p:sp>
        <p:sp>
          <p:nvSpPr>
            <p:cNvPr id="15" name="Rectangle 51">
              <a:extLst>
                <a:ext uri="{FF2B5EF4-FFF2-40B4-BE49-F238E27FC236}">
                  <a16:creationId xmlns:a16="http://schemas.microsoft.com/office/drawing/2014/main" id="{9331F0F6-5BAE-F8FA-674F-7583950C89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34963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Text bold</a:t>
              </a:r>
            </a:p>
          </p:txBody>
        </p:sp>
        <p:sp>
          <p:nvSpPr>
            <p:cNvPr id="16" name="Rectangle 52">
              <a:extLst>
                <a:ext uri="{FF2B5EF4-FFF2-40B4-BE49-F238E27FC236}">
                  <a16:creationId xmlns:a16="http://schemas.microsoft.com/office/drawing/2014/main" id="{CE8C7851-8D82-D4FC-DF3A-E38424788C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066359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Paste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format</a:t>
              </a:r>
            </a:p>
          </p:txBody>
        </p:sp>
        <p:sp>
          <p:nvSpPr>
            <p:cNvPr id="17" name="Rectangle 53">
              <a:extLst>
                <a:ext uri="{FF2B5EF4-FFF2-40B4-BE49-F238E27FC236}">
                  <a16:creationId xmlns:a16="http://schemas.microsoft.com/office/drawing/2014/main" id="{D4575220-0DCF-8206-F430-D760BBC767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066359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Copy</a:t>
              </a:r>
            </a:p>
          </p:txBody>
        </p:sp>
        <p:sp>
          <p:nvSpPr>
            <p:cNvPr id="18" name="Rectangle 54">
              <a:extLst>
                <a:ext uri="{FF2B5EF4-FFF2-40B4-BE49-F238E27FC236}">
                  <a16:creationId xmlns:a16="http://schemas.microsoft.com/office/drawing/2014/main" id="{072EA3E3-687D-A422-613E-B426A81478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066359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Text italic</a:t>
              </a:r>
            </a:p>
          </p:txBody>
        </p:sp>
        <p:sp>
          <p:nvSpPr>
            <p:cNvPr id="19" name="Rectangle 55">
              <a:extLst>
                <a:ext uri="{FF2B5EF4-FFF2-40B4-BE49-F238E27FC236}">
                  <a16:creationId xmlns:a16="http://schemas.microsoft.com/office/drawing/2014/main" id="{0B616D40-4227-4F79-F674-8B0191F38B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797754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Group</a:t>
              </a:r>
            </a:p>
          </p:txBody>
        </p:sp>
        <p:sp>
          <p:nvSpPr>
            <p:cNvPr id="20" name="Rectangle 56">
              <a:extLst>
                <a:ext uri="{FF2B5EF4-FFF2-40B4-BE49-F238E27FC236}">
                  <a16:creationId xmlns:a16="http://schemas.microsoft.com/office/drawing/2014/main" id="{ECA96798-FFD0-909C-09A7-563E89FDE9C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797754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Paste</a:t>
              </a:r>
            </a:p>
          </p:txBody>
        </p:sp>
        <p:sp>
          <p:nvSpPr>
            <p:cNvPr id="21" name="Rectangle 57">
              <a:extLst>
                <a:ext uri="{FF2B5EF4-FFF2-40B4-BE49-F238E27FC236}">
                  <a16:creationId xmlns:a16="http://schemas.microsoft.com/office/drawing/2014/main" id="{3573E62A-90D5-7E91-3F9C-78BC2AF5ABC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797754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Toggle text case</a:t>
              </a:r>
            </a:p>
          </p:txBody>
        </p:sp>
        <p:sp>
          <p:nvSpPr>
            <p:cNvPr id="22" name="Rectangle 58">
              <a:extLst>
                <a:ext uri="{FF2B5EF4-FFF2-40B4-BE49-F238E27FC236}">
                  <a16:creationId xmlns:a16="http://schemas.microsoft.com/office/drawing/2014/main" id="{69E420BD-7305-CC07-7989-81868B9E8CD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29151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Ungroup</a:t>
              </a:r>
            </a:p>
          </p:txBody>
        </p:sp>
        <p:sp>
          <p:nvSpPr>
            <p:cNvPr id="23" name="Rectangle 59">
              <a:extLst>
                <a:ext uri="{FF2B5EF4-FFF2-40B4-BE49-F238E27FC236}">
                  <a16:creationId xmlns:a16="http://schemas.microsoft.com/office/drawing/2014/main" id="{07D90DC5-5409-63A3-382B-62FA8B5785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29151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Text align left</a:t>
              </a:r>
            </a:p>
          </p:txBody>
        </p:sp>
        <p:sp>
          <p:nvSpPr>
            <p:cNvPr id="24" name="Rectangle 60">
              <a:extLst>
                <a:ext uri="{FF2B5EF4-FFF2-40B4-BE49-F238E27FC236}">
                  <a16:creationId xmlns:a16="http://schemas.microsoft.com/office/drawing/2014/main" id="{BECC3783-C6AD-0A99-E47D-2C55C319273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29151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Select next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25" name="Rectangle 61">
              <a:extLst>
                <a:ext uri="{FF2B5EF4-FFF2-40B4-BE49-F238E27FC236}">
                  <a16:creationId xmlns:a16="http://schemas.microsoft.com/office/drawing/2014/main" id="{F17229FE-4003-6EFD-7C90-073C4CAADE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60546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Zoom in/out</a:t>
              </a:r>
            </a:p>
          </p:txBody>
        </p:sp>
        <p:sp>
          <p:nvSpPr>
            <p:cNvPr id="26" name="Rectangle 62">
              <a:extLst>
                <a:ext uri="{FF2B5EF4-FFF2-40B4-BE49-F238E27FC236}">
                  <a16:creationId xmlns:a16="http://schemas.microsoft.com/office/drawing/2014/main" id="{4F227F89-87B7-604D-0FEE-CC487A774B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60546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Text align center</a:t>
              </a:r>
            </a:p>
          </p:txBody>
        </p:sp>
        <p:sp>
          <p:nvSpPr>
            <p:cNvPr id="27" name="Rectangle 63">
              <a:extLst>
                <a:ext uri="{FF2B5EF4-FFF2-40B4-BE49-F238E27FC236}">
                  <a16:creationId xmlns:a16="http://schemas.microsoft.com/office/drawing/2014/main" id="{02EC376D-AD01-2A8A-193B-818D0C46E5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60546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Select previous object</a:t>
              </a:r>
            </a:p>
          </p:txBody>
        </p:sp>
        <p:sp>
          <p:nvSpPr>
            <p:cNvPr id="28" name="Rectangle 64">
              <a:extLst>
                <a:ext uri="{FF2B5EF4-FFF2-40B4-BE49-F238E27FC236}">
                  <a16:creationId xmlns:a16="http://schemas.microsoft.com/office/drawing/2014/main" id="{CA0518B8-4E41-D29D-39F4-49610FA04A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991940" y="2610645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Search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presentation</a:t>
              </a:r>
            </a:p>
          </p:txBody>
        </p:sp>
        <p:sp>
          <p:nvSpPr>
            <p:cNvPr id="29" name="Rectangle 65">
              <a:extLst>
                <a:ext uri="{FF2B5EF4-FFF2-40B4-BE49-F238E27FC236}">
                  <a16:creationId xmlns:a16="http://schemas.microsoft.com/office/drawing/2014/main" id="{2D88DAE9-6B04-5F09-8C9B-099E23A3C0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991940" y="3672681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Text align right</a:t>
              </a:r>
            </a:p>
          </p:txBody>
        </p:sp>
        <p:sp>
          <p:nvSpPr>
            <p:cNvPr id="30" name="Rectangle 66">
              <a:extLst>
                <a:ext uri="{FF2B5EF4-FFF2-40B4-BE49-F238E27FC236}">
                  <a16:creationId xmlns:a16="http://schemas.microsoft.com/office/drawing/2014/main" id="{F407BD85-3375-6718-7FAD-D20BB7CA78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991940" y="4734719"/>
              <a:ext cx="1731396" cy="1062038"/>
            </a:xfrm>
            <a:prstGeom prst="rect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4000" tIns="108000" rIns="144000" bIns="0" rtlCol="0" anchor="t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200"/>
                </a:spcBef>
                <a:spcAft>
                  <a:spcPts val="400"/>
                </a:spcAft>
              </a:pPr>
              <a:r>
                <a:rPr lang="en-US" sz="1000" b="1">
                  <a:solidFill>
                    <a:schemeClr val="tx1"/>
                  </a:solidFill>
                </a:rPr>
                <a:t>Select all </a:t>
              </a:r>
              <a:br>
                <a:rPr lang="en-US" sz="1000" b="1">
                  <a:solidFill>
                    <a:schemeClr val="tx1"/>
                  </a:solidFill>
                </a:rPr>
              </a:br>
              <a:r>
                <a:rPr lang="en-US" sz="1000" b="1">
                  <a:solidFill>
                    <a:schemeClr val="tx1"/>
                  </a:solidFill>
                </a:rPr>
                <a:t>objects</a:t>
              </a:r>
            </a:p>
          </p:txBody>
        </p:sp>
        <p:sp>
          <p:nvSpPr>
            <p:cNvPr id="31" name="Freeform 444">
              <a:extLst>
                <a:ext uri="{FF2B5EF4-FFF2-40B4-BE49-F238E27FC236}">
                  <a16:creationId xmlns:a16="http://schemas.microsoft.com/office/drawing/2014/main" id="{4AF942CA-CA62-713A-2AFE-4E16681D16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1709721"/>
              <a:ext cx="42540" cy="43214"/>
            </a:xfrm>
            <a:custGeom>
              <a:avLst/>
              <a:gdLst>
                <a:gd name="T0" fmla="*/ 63 w 63"/>
                <a:gd name="T1" fmla="*/ 64 h 64"/>
                <a:gd name="T2" fmla="*/ 0 w 63"/>
                <a:gd name="T3" fmla="*/ 64 h 64"/>
                <a:gd name="T4" fmla="*/ 0 w 63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3" h="64">
                  <a:moveTo>
                    <a:pt x="63" y="64"/>
                  </a:moveTo>
                  <a:lnTo>
                    <a:pt x="0" y="64"/>
                  </a:lnTo>
                  <a:lnTo>
                    <a:pt x="0" y="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2" name="Freeform 445">
              <a:extLst>
                <a:ext uri="{FF2B5EF4-FFF2-40B4-BE49-F238E27FC236}">
                  <a16:creationId xmlns:a16="http://schemas.microsoft.com/office/drawing/2014/main" id="{EA823F69-BA68-3587-F35C-883F21C391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92624" y="1677310"/>
              <a:ext cx="193117" cy="255238"/>
            </a:xfrm>
            <a:custGeom>
              <a:avLst/>
              <a:gdLst>
                <a:gd name="T0" fmla="*/ 0 w 664"/>
                <a:gd name="T1" fmla="*/ 249 h 880"/>
                <a:gd name="T2" fmla="*/ 114 w 664"/>
                <a:gd name="T3" fmla="*/ 136 h 880"/>
                <a:gd name="T4" fmla="*/ 114 w 664"/>
                <a:gd name="T5" fmla="*/ 136 h 880"/>
                <a:gd name="T6" fmla="*/ 550 w 664"/>
                <a:gd name="T7" fmla="*/ 114 h 880"/>
                <a:gd name="T8" fmla="*/ 550 w 664"/>
                <a:gd name="T9" fmla="*/ 114 h 880"/>
                <a:gd name="T10" fmla="*/ 528 w 664"/>
                <a:gd name="T11" fmla="*/ 550 h 880"/>
                <a:gd name="T12" fmla="*/ 199 w 664"/>
                <a:gd name="T13" fmla="*/ 880 h 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880">
                  <a:moveTo>
                    <a:pt x="0" y="249"/>
                  </a:move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240" y="9"/>
                    <a:pt x="436" y="0"/>
                    <a:pt x="550" y="114"/>
                  </a:cubicBezTo>
                  <a:cubicBezTo>
                    <a:pt x="550" y="114"/>
                    <a:pt x="550" y="114"/>
                    <a:pt x="550" y="114"/>
                  </a:cubicBezTo>
                  <a:cubicBezTo>
                    <a:pt x="664" y="228"/>
                    <a:pt x="654" y="424"/>
                    <a:pt x="528" y="550"/>
                  </a:cubicBezTo>
                  <a:cubicBezTo>
                    <a:pt x="199" y="880"/>
                    <a:pt x="199" y="880"/>
                    <a:pt x="199" y="88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3" name="Freeform 446">
              <a:extLst>
                <a:ext uri="{FF2B5EF4-FFF2-40B4-BE49-F238E27FC236}">
                  <a16:creationId xmlns:a16="http://schemas.microsoft.com/office/drawing/2014/main" id="{E7104C96-3552-4303-B1BC-AC1D6AAAB4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1677310"/>
              <a:ext cx="47267" cy="42540"/>
            </a:xfrm>
            <a:custGeom>
              <a:avLst/>
              <a:gdLst>
                <a:gd name="T0" fmla="*/ 0 w 70"/>
                <a:gd name="T1" fmla="*/ 8 h 63"/>
                <a:gd name="T2" fmla="*/ 62 w 70"/>
                <a:gd name="T3" fmla="*/ 0 h 63"/>
                <a:gd name="T4" fmla="*/ 70 w 70"/>
                <a:gd name="T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" h="63">
                  <a:moveTo>
                    <a:pt x="0" y="8"/>
                  </a:moveTo>
                  <a:lnTo>
                    <a:pt x="62" y="0"/>
                  </a:lnTo>
                  <a:lnTo>
                    <a:pt x="70" y="63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4" name="Freeform 447">
              <a:extLst>
                <a:ext uri="{FF2B5EF4-FFF2-40B4-BE49-F238E27FC236}">
                  <a16:creationId xmlns:a16="http://schemas.microsoft.com/office/drawing/2014/main" id="{5B0375A6-6DCD-7F1C-2ECF-91B044FFE5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30775" y="1677310"/>
              <a:ext cx="213376" cy="182989"/>
            </a:xfrm>
            <a:custGeom>
              <a:avLst/>
              <a:gdLst>
                <a:gd name="T0" fmla="*/ 101 w 732"/>
                <a:gd name="T1" fmla="*/ 14 h 632"/>
                <a:gd name="T2" fmla="*/ 0 w 732"/>
                <a:gd name="T3" fmla="*/ 266 h 632"/>
                <a:gd name="T4" fmla="*/ 366 w 732"/>
                <a:gd name="T5" fmla="*/ 632 h 632"/>
                <a:gd name="T6" fmla="*/ 732 w 732"/>
                <a:gd name="T7" fmla="*/ 266 h 632"/>
                <a:gd name="T8" fmla="*/ 618 w 732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2" h="632">
                  <a:moveTo>
                    <a:pt x="101" y="14"/>
                  </a:moveTo>
                  <a:cubicBezTo>
                    <a:pt x="39" y="79"/>
                    <a:pt x="0" y="168"/>
                    <a:pt x="0" y="266"/>
                  </a:cubicBezTo>
                  <a:cubicBezTo>
                    <a:pt x="0" y="468"/>
                    <a:pt x="164" y="632"/>
                    <a:pt x="366" y="632"/>
                  </a:cubicBezTo>
                  <a:cubicBezTo>
                    <a:pt x="569" y="632"/>
                    <a:pt x="732" y="468"/>
                    <a:pt x="732" y="266"/>
                  </a:cubicBezTo>
                  <a:cubicBezTo>
                    <a:pt x="732" y="161"/>
                    <a:pt x="688" y="67"/>
                    <a:pt x="618" y="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5" name="Freeform 448">
              <a:extLst>
                <a:ext uri="{FF2B5EF4-FFF2-40B4-BE49-F238E27FC236}">
                  <a16:creationId xmlns:a16="http://schemas.microsoft.com/office/drawing/2014/main" id="{5E591D18-59C1-354B-E6D3-180C1E636E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1677318"/>
              <a:ext cx="203922" cy="198520"/>
            </a:xfrm>
            <a:custGeom>
              <a:avLst/>
              <a:gdLst>
                <a:gd name="T0" fmla="*/ 302 w 302"/>
                <a:gd name="T1" fmla="*/ 294 h 294"/>
                <a:gd name="T2" fmla="*/ 302 w 302"/>
                <a:gd name="T3" fmla="*/ 0 h 294"/>
                <a:gd name="T4" fmla="*/ 0 w 302"/>
                <a:gd name="T5" fmla="*/ 0 h 294"/>
                <a:gd name="T6" fmla="*/ 0 w 302"/>
                <a:gd name="T7" fmla="*/ 237 h 294"/>
                <a:gd name="T8" fmla="*/ 58 w 302"/>
                <a:gd name="T9" fmla="*/ 294 h 294"/>
                <a:gd name="T10" fmla="*/ 302 w 302"/>
                <a:gd name="T11" fmla="*/ 294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2" h="294">
                  <a:moveTo>
                    <a:pt x="302" y="294"/>
                  </a:moveTo>
                  <a:lnTo>
                    <a:pt x="302" y="0"/>
                  </a:lnTo>
                  <a:lnTo>
                    <a:pt x="0" y="0"/>
                  </a:lnTo>
                  <a:lnTo>
                    <a:pt x="0" y="237"/>
                  </a:lnTo>
                  <a:lnTo>
                    <a:pt x="58" y="294"/>
                  </a:lnTo>
                  <a:lnTo>
                    <a:pt x="302" y="294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6" name="Rectangle 292">
              <a:extLst>
                <a:ext uri="{FF2B5EF4-FFF2-40B4-BE49-F238E27FC236}">
                  <a16:creationId xmlns:a16="http://schemas.microsoft.com/office/drawing/2014/main" id="{0089F1EC-DD6A-4068-0269-9E0F2AE1DE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54815" y="1677310"/>
              <a:ext cx="147203" cy="9115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7" name="Rectangle 293">
              <a:extLst>
                <a:ext uri="{FF2B5EF4-FFF2-40B4-BE49-F238E27FC236}">
                  <a16:creationId xmlns:a16="http://schemas.microsoft.com/office/drawing/2014/main" id="{8F1409C4-9B68-FF4E-4574-8830DCD85B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81819" y="1819082"/>
              <a:ext cx="93182" cy="56719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8" name="Freeform 451">
              <a:extLst>
                <a:ext uri="{FF2B5EF4-FFF2-40B4-BE49-F238E27FC236}">
                  <a16:creationId xmlns:a16="http://schemas.microsoft.com/office/drawing/2014/main" id="{92099B4A-68F7-C3B7-B7D7-480B5511E1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1677310"/>
              <a:ext cx="204597" cy="199194"/>
            </a:xfrm>
            <a:custGeom>
              <a:avLst/>
              <a:gdLst>
                <a:gd name="T0" fmla="*/ 134 w 303"/>
                <a:gd name="T1" fmla="*/ 295 h 295"/>
                <a:gd name="T2" fmla="*/ 58 w 303"/>
                <a:gd name="T3" fmla="*/ 295 h 295"/>
                <a:gd name="T4" fmla="*/ 0 w 303"/>
                <a:gd name="T5" fmla="*/ 237 h 295"/>
                <a:gd name="T6" fmla="*/ 0 w 303"/>
                <a:gd name="T7" fmla="*/ 0 h 295"/>
                <a:gd name="T8" fmla="*/ 303 w 303"/>
                <a:gd name="T9" fmla="*/ 0 h 295"/>
                <a:gd name="T10" fmla="*/ 303 w 303"/>
                <a:gd name="T11" fmla="*/ 117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" h="295">
                  <a:moveTo>
                    <a:pt x="134" y="295"/>
                  </a:moveTo>
                  <a:lnTo>
                    <a:pt x="58" y="295"/>
                  </a:lnTo>
                  <a:lnTo>
                    <a:pt x="0" y="237"/>
                  </a:lnTo>
                  <a:lnTo>
                    <a:pt x="0" y="0"/>
                  </a:lnTo>
                  <a:lnTo>
                    <a:pt x="303" y="0"/>
                  </a:lnTo>
                  <a:lnTo>
                    <a:pt x="303" y="117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39" name="Rectangle 288">
              <a:extLst>
                <a:ext uri="{FF2B5EF4-FFF2-40B4-BE49-F238E27FC236}">
                  <a16:creationId xmlns:a16="http://schemas.microsoft.com/office/drawing/2014/main" id="{DE72A84C-8DD3-8565-9A64-02FF2024B6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86885" y="1677311"/>
              <a:ext cx="147203" cy="9115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0" name="Freeform 453">
              <a:extLst>
                <a:ext uri="{FF2B5EF4-FFF2-40B4-BE49-F238E27FC236}">
                  <a16:creationId xmlns:a16="http://schemas.microsoft.com/office/drawing/2014/main" id="{6ABC7C29-56BE-4419-8EA9-20FE3FFE9E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13217" y="1819110"/>
              <a:ext cx="85755" cy="57394"/>
            </a:xfrm>
            <a:custGeom>
              <a:avLst/>
              <a:gdLst>
                <a:gd name="T0" fmla="*/ 52 w 127"/>
                <a:gd name="T1" fmla="*/ 85 h 85"/>
                <a:gd name="T2" fmla="*/ 0 w 127"/>
                <a:gd name="T3" fmla="*/ 85 h 85"/>
                <a:gd name="T4" fmla="*/ 0 w 127"/>
                <a:gd name="T5" fmla="*/ 0 h 85"/>
                <a:gd name="T6" fmla="*/ 127 w 127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85">
                  <a:moveTo>
                    <a:pt x="52" y="85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127" y="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1" name="Freeform 454">
              <a:extLst>
                <a:ext uri="{FF2B5EF4-FFF2-40B4-BE49-F238E27FC236}">
                  <a16:creationId xmlns:a16="http://schemas.microsoft.com/office/drawing/2014/main" id="{918065F0-EF9B-0E24-1B03-AC206FA581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67917" y="1769140"/>
              <a:ext cx="133021" cy="133021"/>
            </a:xfrm>
            <a:custGeom>
              <a:avLst/>
              <a:gdLst>
                <a:gd name="T0" fmla="*/ 21 w 459"/>
                <a:gd name="T1" fmla="*/ 377 h 459"/>
                <a:gd name="T2" fmla="*/ 384 w 459"/>
                <a:gd name="T3" fmla="*/ 14 h 459"/>
                <a:gd name="T4" fmla="*/ 439 w 459"/>
                <a:gd name="T5" fmla="*/ 20 h 459"/>
                <a:gd name="T6" fmla="*/ 439 w 459"/>
                <a:gd name="T7" fmla="*/ 20 h 459"/>
                <a:gd name="T8" fmla="*/ 445 w 459"/>
                <a:gd name="T9" fmla="*/ 75 h 459"/>
                <a:gd name="T10" fmla="*/ 82 w 459"/>
                <a:gd name="T11" fmla="*/ 438 h 459"/>
                <a:gd name="T12" fmla="*/ 74 w 459"/>
                <a:gd name="T13" fmla="*/ 446 h 459"/>
                <a:gd name="T14" fmla="*/ 0 w 459"/>
                <a:gd name="T15" fmla="*/ 459 h 459"/>
                <a:gd name="T16" fmla="*/ 13 w 459"/>
                <a:gd name="T17" fmla="*/ 384 h 459"/>
                <a:gd name="T18" fmla="*/ 21 w 459"/>
                <a:gd name="T19" fmla="*/ 377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459">
                  <a:moveTo>
                    <a:pt x="21" y="377"/>
                  </a:moveTo>
                  <a:cubicBezTo>
                    <a:pt x="384" y="14"/>
                    <a:pt x="384" y="14"/>
                    <a:pt x="384" y="14"/>
                  </a:cubicBezTo>
                  <a:cubicBezTo>
                    <a:pt x="397" y="0"/>
                    <a:pt x="422" y="3"/>
                    <a:pt x="439" y="20"/>
                  </a:cubicBezTo>
                  <a:cubicBezTo>
                    <a:pt x="439" y="20"/>
                    <a:pt x="439" y="20"/>
                    <a:pt x="439" y="20"/>
                  </a:cubicBezTo>
                  <a:cubicBezTo>
                    <a:pt x="456" y="37"/>
                    <a:pt x="459" y="61"/>
                    <a:pt x="445" y="75"/>
                  </a:cubicBezTo>
                  <a:cubicBezTo>
                    <a:pt x="82" y="438"/>
                    <a:pt x="82" y="438"/>
                    <a:pt x="82" y="438"/>
                  </a:cubicBezTo>
                  <a:cubicBezTo>
                    <a:pt x="74" y="446"/>
                    <a:pt x="74" y="446"/>
                    <a:pt x="74" y="446"/>
                  </a:cubicBezTo>
                  <a:cubicBezTo>
                    <a:pt x="0" y="459"/>
                    <a:pt x="0" y="459"/>
                    <a:pt x="0" y="459"/>
                  </a:cubicBezTo>
                  <a:cubicBezTo>
                    <a:pt x="13" y="384"/>
                    <a:pt x="13" y="384"/>
                    <a:pt x="13" y="384"/>
                  </a:cubicBezTo>
                  <a:lnTo>
                    <a:pt x="21" y="377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2" name="Line 455">
              <a:extLst>
                <a:ext uri="{FF2B5EF4-FFF2-40B4-BE49-F238E27FC236}">
                  <a16:creationId xmlns:a16="http://schemas.microsoft.com/office/drawing/2014/main" id="{3CB8B84E-5048-C3A7-A457-2AD5701617C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322163" y="1815734"/>
              <a:ext cx="0" cy="8507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3" name="Rectangle 282">
              <a:extLst>
                <a:ext uri="{FF2B5EF4-FFF2-40B4-BE49-F238E27FC236}">
                  <a16:creationId xmlns:a16="http://schemas.microsoft.com/office/drawing/2014/main" id="{D6B703AF-6C3E-2FF7-D47A-AE46DAE198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17982" y="1677310"/>
              <a:ext cx="208365" cy="13167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4" name="Line 457">
              <a:extLst>
                <a:ext uri="{FF2B5EF4-FFF2-40B4-BE49-F238E27FC236}">
                  <a16:creationId xmlns:a16="http://schemas.microsoft.com/office/drawing/2014/main" id="{68F300E2-DABF-F89D-E949-A3D76D57AF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1677310"/>
              <a:ext cx="254898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5" name="Line 458">
              <a:extLst>
                <a:ext uri="{FF2B5EF4-FFF2-40B4-BE49-F238E27FC236}">
                  <a16:creationId xmlns:a16="http://schemas.microsoft.com/office/drawing/2014/main" id="{F4879781-F15B-6665-A090-8CE24511F2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79796" y="1900813"/>
              <a:ext cx="84734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6" name="Line 459">
              <a:extLst>
                <a:ext uri="{FF2B5EF4-FFF2-40B4-BE49-F238E27FC236}">
                  <a16:creationId xmlns:a16="http://schemas.microsoft.com/office/drawing/2014/main" id="{565BBC14-72FC-98AB-8CD8-0276AF2D434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2262432" y="1725927"/>
              <a:ext cx="11946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7" name="Line 460">
              <a:extLst>
                <a:ext uri="{FF2B5EF4-FFF2-40B4-BE49-F238E27FC236}">
                  <a16:creationId xmlns:a16="http://schemas.microsoft.com/office/drawing/2014/main" id="{98559133-37BB-19CC-E6EA-8EE3F23E6C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62432" y="1754980"/>
              <a:ext cx="119461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8" name="Rectangle 276">
              <a:extLst>
                <a:ext uri="{FF2B5EF4-FFF2-40B4-BE49-F238E27FC236}">
                  <a16:creationId xmlns:a16="http://schemas.microsoft.com/office/drawing/2014/main" id="{BEC8E4D3-3FB1-DC45-EC82-16B17C31AE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85944" y="1677310"/>
              <a:ext cx="202571" cy="13167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49" name="Line 462">
              <a:extLst>
                <a:ext uri="{FF2B5EF4-FFF2-40B4-BE49-F238E27FC236}">
                  <a16:creationId xmlns:a16="http://schemas.microsoft.com/office/drawing/2014/main" id="{B8C8453C-70B5-B520-A656-9532A412D1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5" y="1677315"/>
              <a:ext cx="24781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0" name="Line 463">
              <a:extLst>
                <a:ext uri="{FF2B5EF4-FFF2-40B4-BE49-F238E27FC236}">
                  <a16:creationId xmlns:a16="http://schemas.microsoft.com/office/drawing/2014/main" id="{60915158-39A8-E108-CCAA-8278186600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46058" y="1900821"/>
              <a:ext cx="8237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1" name="Line 464">
              <a:extLst>
                <a:ext uri="{FF2B5EF4-FFF2-40B4-BE49-F238E27FC236}">
                  <a16:creationId xmlns:a16="http://schemas.microsoft.com/office/drawing/2014/main" id="{42F094C3-3B8D-CC7F-CB03-7C976641CD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87248" y="1808984"/>
              <a:ext cx="0" cy="9183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2" name="Freeform 465">
              <a:extLst>
                <a:ext uri="{FF2B5EF4-FFF2-40B4-BE49-F238E27FC236}">
                  <a16:creationId xmlns:a16="http://schemas.microsoft.com/office/drawing/2014/main" id="{2C635E86-2376-EEAC-F873-47FB1C81B3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9693" y="1714472"/>
              <a:ext cx="49293" cy="56719"/>
            </a:xfrm>
            <a:custGeom>
              <a:avLst/>
              <a:gdLst>
                <a:gd name="T0" fmla="*/ 73 w 73"/>
                <a:gd name="T1" fmla="*/ 42 h 84"/>
                <a:gd name="T2" fmla="*/ 37 w 73"/>
                <a:gd name="T3" fmla="*/ 63 h 84"/>
                <a:gd name="T4" fmla="*/ 0 w 73"/>
                <a:gd name="T5" fmla="*/ 84 h 84"/>
                <a:gd name="T6" fmla="*/ 0 w 73"/>
                <a:gd name="T7" fmla="*/ 42 h 84"/>
                <a:gd name="T8" fmla="*/ 0 w 73"/>
                <a:gd name="T9" fmla="*/ 0 h 84"/>
                <a:gd name="T10" fmla="*/ 37 w 73"/>
                <a:gd name="T11" fmla="*/ 21 h 84"/>
                <a:gd name="T12" fmla="*/ 73 w 73"/>
                <a:gd name="T13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4">
                  <a:moveTo>
                    <a:pt x="73" y="42"/>
                  </a:moveTo>
                  <a:lnTo>
                    <a:pt x="37" y="63"/>
                  </a:lnTo>
                  <a:lnTo>
                    <a:pt x="0" y="84"/>
                  </a:lnTo>
                  <a:lnTo>
                    <a:pt x="0" y="42"/>
                  </a:lnTo>
                  <a:lnTo>
                    <a:pt x="0" y="0"/>
                  </a:lnTo>
                  <a:lnTo>
                    <a:pt x="37" y="21"/>
                  </a:lnTo>
                  <a:lnTo>
                    <a:pt x="73" y="42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3" name="Rectangle 182">
              <a:extLst>
                <a:ext uri="{FF2B5EF4-FFF2-40B4-BE49-F238E27FC236}">
                  <a16:creationId xmlns:a16="http://schemas.microsoft.com/office/drawing/2014/main" id="{90F56F45-125B-74B5-7A99-DB46465A7A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00396" y="2780543"/>
              <a:ext cx="119517" cy="8643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4" name="Rectangle 183">
              <a:extLst>
                <a:ext uri="{FF2B5EF4-FFF2-40B4-BE49-F238E27FC236}">
                  <a16:creationId xmlns:a16="http://schemas.microsoft.com/office/drawing/2014/main" id="{8B73AE6C-2F50-1AE3-C62F-B86928B33C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31456" y="2831863"/>
              <a:ext cx="119517" cy="8643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5" name="Oval 184">
              <a:extLst>
                <a:ext uri="{FF2B5EF4-FFF2-40B4-BE49-F238E27FC236}">
                  <a16:creationId xmlns:a16="http://schemas.microsoft.com/office/drawing/2014/main" id="{98EDC552-70ED-8B17-B7B7-8A9C26CAE53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6" y="2739354"/>
              <a:ext cx="32411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6" name="Oval 185">
              <a:extLst>
                <a:ext uri="{FF2B5EF4-FFF2-40B4-BE49-F238E27FC236}">
                  <a16:creationId xmlns:a16="http://schemas.microsoft.com/office/drawing/2014/main" id="{E76A2A69-C1E6-A421-D9D9-E8CAE46C7C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861099" y="2739348"/>
              <a:ext cx="31736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7" name="Oval 186">
              <a:extLst>
                <a:ext uri="{FF2B5EF4-FFF2-40B4-BE49-F238E27FC236}">
                  <a16:creationId xmlns:a16="http://schemas.microsoft.com/office/drawing/2014/main" id="{54830CCC-CD8F-AA94-7B4C-99D7CA02CE5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2927126"/>
              <a:ext cx="32411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8" name="Oval 187">
              <a:extLst>
                <a:ext uri="{FF2B5EF4-FFF2-40B4-BE49-F238E27FC236}">
                  <a16:creationId xmlns:a16="http://schemas.microsoft.com/office/drawing/2014/main" id="{FE8AE765-BB08-1A35-26E4-BAF9B9C6C9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861084" y="2927173"/>
              <a:ext cx="31736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59" name="Rectangle 263">
              <a:extLst>
                <a:ext uri="{FF2B5EF4-FFF2-40B4-BE49-F238E27FC236}">
                  <a16:creationId xmlns:a16="http://schemas.microsoft.com/office/drawing/2014/main" id="{1ACF0993-3880-67B8-4E45-2CB4B6CAC9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42665" y="2754881"/>
              <a:ext cx="202572" cy="188391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0" name="Rectangle 264">
              <a:extLst>
                <a:ext uri="{FF2B5EF4-FFF2-40B4-BE49-F238E27FC236}">
                  <a16:creationId xmlns:a16="http://schemas.microsoft.com/office/drawing/2014/main" id="{1B747C62-B118-861A-0CB1-B7863EDD04F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68999" y="2780540"/>
              <a:ext cx="119518" cy="8643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1" name="Rectangle 265">
              <a:extLst>
                <a:ext uri="{FF2B5EF4-FFF2-40B4-BE49-F238E27FC236}">
                  <a16:creationId xmlns:a16="http://schemas.microsoft.com/office/drawing/2014/main" id="{250E4991-0527-2E02-F94E-468E1B4CDB5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000062" y="2831857"/>
              <a:ext cx="119518" cy="8643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2" name="Oval 266">
              <a:extLst>
                <a:ext uri="{FF2B5EF4-FFF2-40B4-BE49-F238E27FC236}">
                  <a16:creationId xmlns:a16="http://schemas.microsoft.com/office/drawing/2014/main" id="{0BF22D08-77E7-63CA-EA00-EBE49F172C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9" y="2739350"/>
              <a:ext cx="32411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3" name="Oval 267">
              <a:extLst>
                <a:ext uri="{FF2B5EF4-FFF2-40B4-BE49-F238E27FC236}">
                  <a16:creationId xmlns:a16="http://schemas.microsoft.com/office/drawing/2014/main" id="{A145396D-83F0-FDC0-8D82-2D6B1B4429B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129705" y="2739348"/>
              <a:ext cx="31736" cy="317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4" name="Oval 268">
              <a:extLst>
                <a:ext uri="{FF2B5EF4-FFF2-40B4-BE49-F238E27FC236}">
                  <a16:creationId xmlns:a16="http://schemas.microsoft.com/office/drawing/2014/main" id="{4F294319-EECF-62D3-D983-D08369FFCF4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2927739"/>
              <a:ext cx="32411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5" name="Oval 269">
              <a:extLst>
                <a:ext uri="{FF2B5EF4-FFF2-40B4-BE49-F238E27FC236}">
                  <a16:creationId xmlns:a16="http://schemas.microsoft.com/office/drawing/2014/main" id="{76B49A40-8BFA-DB33-5552-992AA4012C5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129693" y="2927707"/>
              <a:ext cx="31736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6" name="Freeform 482">
              <a:extLst>
                <a:ext uri="{FF2B5EF4-FFF2-40B4-BE49-F238E27FC236}">
                  <a16:creationId xmlns:a16="http://schemas.microsoft.com/office/drawing/2014/main" id="{FDBB1DEA-D4D3-368D-9431-D3E1B5A6CA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97697" y="2739348"/>
              <a:ext cx="130322" cy="129646"/>
            </a:xfrm>
            <a:custGeom>
              <a:avLst/>
              <a:gdLst>
                <a:gd name="T0" fmla="*/ 374 w 450"/>
                <a:gd name="T1" fmla="*/ 331 h 450"/>
                <a:gd name="T2" fmla="*/ 283 w 450"/>
                <a:gd name="T3" fmla="*/ 241 h 450"/>
                <a:gd name="T4" fmla="*/ 430 w 450"/>
                <a:gd name="T5" fmla="*/ 94 h 450"/>
                <a:gd name="T6" fmla="*/ 430 w 450"/>
                <a:gd name="T7" fmla="*/ 20 h 450"/>
                <a:gd name="T8" fmla="*/ 356 w 450"/>
                <a:gd name="T9" fmla="*/ 20 h 450"/>
                <a:gd name="T10" fmla="*/ 209 w 450"/>
                <a:gd name="T11" fmla="*/ 167 h 450"/>
                <a:gd name="T12" fmla="*/ 118 w 450"/>
                <a:gd name="T13" fmla="*/ 76 h 450"/>
                <a:gd name="T14" fmla="*/ 32 w 450"/>
                <a:gd name="T15" fmla="*/ 76 h 450"/>
                <a:gd name="T16" fmla="*/ 0 w 450"/>
                <a:gd name="T17" fmla="*/ 109 h 450"/>
                <a:gd name="T18" fmla="*/ 341 w 450"/>
                <a:gd name="T19" fmla="*/ 450 h 450"/>
                <a:gd name="T20" fmla="*/ 374 w 450"/>
                <a:gd name="T21" fmla="*/ 418 h 450"/>
                <a:gd name="T22" fmla="*/ 374 w 450"/>
                <a:gd name="T23" fmla="*/ 331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0" h="450">
                  <a:moveTo>
                    <a:pt x="374" y="331"/>
                  </a:moveTo>
                  <a:cubicBezTo>
                    <a:pt x="283" y="241"/>
                    <a:pt x="283" y="241"/>
                    <a:pt x="283" y="241"/>
                  </a:cubicBezTo>
                  <a:cubicBezTo>
                    <a:pt x="430" y="94"/>
                    <a:pt x="430" y="94"/>
                    <a:pt x="430" y="94"/>
                  </a:cubicBezTo>
                  <a:cubicBezTo>
                    <a:pt x="450" y="74"/>
                    <a:pt x="450" y="40"/>
                    <a:pt x="430" y="20"/>
                  </a:cubicBezTo>
                  <a:cubicBezTo>
                    <a:pt x="409" y="0"/>
                    <a:pt x="376" y="0"/>
                    <a:pt x="356" y="20"/>
                  </a:cubicBezTo>
                  <a:cubicBezTo>
                    <a:pt x="209" y="167"/>
                    <a:pt x="209" y="167"/>
                    <a:pt x="209" y="167"/>
                  </a:cubicBezTo>
                  <a:cubicBezTo>
                    <a:pt x="118" y="76"/>
                    <a:pt x="118" y="76"/>
                    <a:pt x="118" y="76"/>
                  </a:cubicBezTo>
                  <a:cubicBezTo>
                    <a:pt x="95" y="52"/>
                    <a:pt x="56" y="52"/>
                    <a:pt x="32" y="76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41" y="450"/>
                    <a:pt x="341" y="450"/>
                    <a:pt x="341" y="450"/>
                  </a:cubicBezTo>
                  <a:cubicBezTo>
                    <a:pt x="374" y="418"/>
                    <a:pt x="374" y="418"/>
                    <a:pt x="374" y="418"/>
                  </a:cubicBezTo>
                  <a:cubicBezTo>
                    <a:pt x="397" y="394"/>
                    <a:pt x="397" y="355"/>
                    <a:pt x="374" y="331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7" name="Line 483">
              <a:extLst>
                <a:ext uri="{FF2B5EF4-FFF2-40B4-BE49-F238E27FC236}">
                  <a16:creationId xmlns:a16="http://schemas.microsoft.com/office/drawing/2014/main" id="{39C2C17A-ABCE-5830-025F-DCF2BF0C97E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 flipV="1">
              <a:off x="2223420" y="2861566"/>
              <a:ext cx="151929" cy="27009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8" name="Freeform 484">
              <a:extLst>
                <a:ext uri="{FF2B5EF4-FFF2-40B4-BE49-F238E27FC236}">
                  <a16:creationId xmlns:a16="http://schemas.microsoft.com/office/drawing/2014/main" id="{248900A1-534D-051F-9E90-033263E871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2770419"/>
              <a:ext cx="201222" cy="168809"/>
            </a:xfrm>
            <a:custGeom>
              <a:avLst/>
              <a:gdLst>
                <a:gd name="T0" fmla="*/ 353 w 694"/>
                <a:gd name="T1" fmla="*/ 0 h 584"/>
                <a:gd name="T2" fmla="*/ 0 w 694"/>
                <a:gd name="T3" fmla="*/ 218 h 584"/>
                <a:gd name="T4" fmla="*/ 366 w 694"/>
                <a:gd name="T5" fmla="*/ 584 h 584"/>
                <a:gd name="T6" fmla="*/ 694 w 694"/>
                <a:gd name="T7" fmla="*/ 341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4" h="584">
                  <a:moveTo>
                    <a:pt x="353" y="0"/>
                  </a:moveTo>
                  <a:cubicBezTo>
                    <a:pt x="353" y="0"/>
                    <a:pt x="143" y="210"/>
                    <a:pt x="0" y="218"/>
                  </a:cubicBezTo>
                  <a:cubicBezTo>
                    <a:pt x="134" y="352"/>
                    <a:pt x="366" y="584"/>
                    <a:pt x="366" y="584"/>
                  </a:cubicBezTo>
                  <a:cubicBezTo>
                    <a:pt x="366" y="584"/>
                    <a:pt x="505" y="530"/>
                    <a:pt x="694" y="341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69" name="Freeform 485">
              <a:extLst>
                <a:ext uri="{FF2B5EF4-FFF2-40B4-BE49-F238E27FC236}">
                  <a16:creationId xmlns:a16="http://schemas.microsoft.com/office/drawing/2014/main" id="{19A6C13B-D5F3-7AA8-BC96-CC23457A7C6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44276" y="2740031"/>
              <a:ext cx="208647" cy="135047"/>
            </a:xfrm>
            <a:custGeom>
              <a:avLst/>
              <a:gdLst>
                <a:gd name="T0" fmla="*/ 63 w 309"/>
                <a:gd name="T1" fmla="*/ 200 h 200"/>
                <a:gd name="T2" fmla="*/ 0 w 309"/>
                <a:gd name="T3" fmla="*/ 200 h 200"/>
                <a:gd name="T4" fmla="*/ 0 w 309"/>
                <a:gd name="T5" fmla="*/ 0 h 200"/>
                <a:gd name="T6" fmla="*/ 309 w 309"/>
                <a:gd name="T7" fmla="*/ 0 h 200"/>
                <a:gd name="T8" fmla="*/ 309 w 309"/>
                <a:gd name="T9" fmla="*/ 200 h 200"/>
                <a:gd name="T10" fmla="*/ 287 w 309"/>
                <a:gd name="T1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" h="200">
                  <a:moveTo>
                    <a:pt x="63" y="200"/>
                  </a:moveTo>
                  <a:lnTo>
                    <a:pt x="0" y="200"/>
                  </a:lnTo>
                  <a:lnTo>
                    <a:pt x="0" y="0"/>
                  </a:lnTo>
                  <a:lnTo>
                    <a:pt x="309" y="0"/>
                  </a:lnTo>
                  <a:lnTo>
                    <a:pt x="309" y="200"/>
                  </a:lnTo>
                  <a:lnTo>
                    <a:pt x="287" y="200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0" name="Line 486">
              <a:extLst>
                <a:ext uri="{FF2B5EF4-FFF2-40B4-BE49-F238E27FC236}">
                  <a16:creationId xmlns:a16="http://schemas.microsoft.com/office/drawing/2014/main" id="{834A094B-235B-DFF6-7555-1AA82C5FE3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2739348"/>
              <a:ext cx="25523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1" name="Line 487">
              <a:extLst>
                <a:ext uri="{FF2B5EF4-FFF2-40B4-BE49-F238E27FC236}">
                  <a16:creationId xmlns:a16="http://schemas.microsoft.com/office/drawing/2014/main" id="{CE831C8D-A5B8-9FEE-6FAE-A9849D9F6A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205724" y="2963528"/>
              <a:ext cx="8507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2" name="Line 488">
              <a:extLst>
                <a:ext uri="{FF2B5EF4-FFF2-40B4-BE49-F238E27FC236}">
                  <a16:creationId xmlns:a16="http://schemas.microsoft.com/office/drawing/2014/main" id="{A3AA0AFE-3713-3C5E-1A9E-A773ED1189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9248264" y="2927752"/>
              <a:ext cx="0" cy="3578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3" name="Freeform 489">
              <a:extLst>
                <a:ext uri="{FF2B5EF4-FFF2-40B4-BE49-F238E27FC236}">
                  <a16:creationId xmlns:a16="http://schemas.microsoft.com/office/drawing/2014/main" id="{F97EA752-5496-2811-43E7-BA8AA63CF5F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203020" y="2790691"/>
              <a:ext cx="118842" cy="118167"/>
            </a:xfrm>
            <a:custGeom>
              <a:avLst/>
              <a:gdLst>
                <a:gd name="T0" fmla="*/ 73 w 411"/>
                <a:gd name="T1" fmla="*/ 338 h 411"/>
                <a:gd name="T2" fmla="*/ 73 w 411"/>
                <a:gd name="T3" fmla="*/ 73 h 411"/>
                <a:gd name="T4" fmla="*/ 338 w 411"/>
                <a:gd name="T5" fmla="*/ 73 h 411"/>
                <a:gd name="T6" fmla="*/ 338 w 411"/>
                <a:gd name="T7" fmla="*/ 338 h 411"/>
                <a:gd name="T8" fmla="*/ 73 w 411"/>
                <a:gd name="T9" fmla="*/ 3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1" h="411">
                  <a:moveTo>
                    <a:pt x="73" y="338"/>
                  </a:moveTo>
                  <a:cubicBezTo>
                    <a:pt x="0" y="265"/>
                    <a:pt x="0" y="147"/>
                    <a:pt x="73" y="73"/>
                  </a:cubicBezTo>
                  <a:cubicBezTo>
                    <a:pt x="146" y="0"/>
                    <a:pt x="265" y="0"/>
                    <a:pt x="338" y="73"/>
                  </a:cubicBezTo>
                  <a:cubicBezTo>
                    <a:pt x="411" y="147"/>
                    <a:pt x="411" y="265"/>
                    <a:pt x="338" y="338"/>
                  </a:cubicBezTo>
                  <a:cubicBezTo>
                    <a:pt x="265" y="411"/>
                    <a:pt x="146" y="411"/>
                    <a:pt x="73" y="338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4" name="Line 490">
              <a:extLst>
                <a:ext uri="{FF2B5EF4-FFF2-40B4-BE49-F238E27FC236}">
                  <a16:creationId xmlns:a16="http://schemas.microsoft.com/office/drawing/2014/main" id="{410B5A99-281D-FE5C-4F36-2A10ACCC9F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300938" y="2887895"/>
              <a:ext cx="41190" cy="4119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5" name="Freeform 491">
              <a:extLst>
                <a:ext uri="{FF2B5EF4-FFF2-40B4-BE49-F238E27FC236}">
                  <a16:creationId xmlns:a16="http://schemas.microsoft.com/office/drawing/2014/main" id="{5A50D9D5-4ADC-CCD0-C25B-27F476D842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2739348"/>
              <a:ext cx="184341" cy="184340"/>
            </a:xfrm>
            <a:custGeom>
              <a:avLst/>
              <a:gdLst>
                <a:gd name="T0" fmla="*/ 113 w 636"/>
                <a:gd name="T1" fmla="*/ 524 h 637"/>
                <a:gd name="T2" fmla="*/ 113 w 636"/>
                <a:gd name="T3" fmla="*/ 114 h 637"/>
                <a:gd name="T4" fmla="*/ 523 w 636"/>
                <a:gd name="T5" fmla="*/ 114 h 637"/>
                <a:gd name="T6" fmla="*/ 523 w 636"/>
                <a:gd name="T7" fmla="*/ 524 h 637"/>
                <a:gd name="T8" fmla="*/ 113 w 636"/>
                <a:gd name="T9" fmla="*/ 52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637">
                  <a:moveTo>
                    <a:pt x="113" y="524"/>
                  </a:moveTo>
                  <a:cubicBezTo>
                    <a:pt x="0" y="410"/>
                    <a:pt x="0" y="227"/>
                    <a:pt x="113" y="114"/>
                  </a:cubicBezTo>
                  <a:cubicBezTo>
                    <a:pt x="226" y="0"/>
                    <a:pt x="410" y="0"/>
                    <a:pt x="523" y="114"/>
                  </a:cubicBezTo>
                  <a:cubicBezTo>
                    <a:pt x="636" y="227"/>
                    <a:pt x="636" y="410"/>
                    <a:pt x="523" y="524"/>
                  </a:cubicBezTo>
                  <a:cubicBezTo>
                    <a:pt x="410" y="637"/>
                    <a:pt x="226" y="637"/>
                    <a:pt x="113" y="524"/>
                  </a:cubicBez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6" name="Line 492">
              <a:extLst>
                <a:ext uri="{FF2B5EF4-FFF2-40B4-BE49-F238E27FC236}">
                  <a16:creationId xmlns:a16="http://schemas.microsoft.com/office/drawing/2014/main" id="{2C726144-2050-B6C0-095F-D8FC594B342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540497" y="2890634"/>
              <a:ext cx="64148" cy="63474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7" name="Freeform 493">
              <a:extLst>
                <a:ext uri="{FF2B5EF4-FFF2-40B4-BE49-F238E27FC236}">
                  <a16:creationId xmlns:a16="http://schemas.microsoft.com/office/drawing/2014/main" id="{14D62452-4CA8-DAFD-7EA3-5F1B6072AF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629" y="2739348"/>
              <a:ext cx="130322" cy="81028"/>
            </a:xfrm>
            <a:custGeom>
              <a:avLst/>
              <a:gdLst>
                <a:gd name="T0" fmla="*/ 171 w 450"/>
                <a:gd name="T1" fmla="*/ 280 h 280"/>
                <a:gd name="T2" fmla="*/ 0 w 450"/>
                <a:gd name="T3" fmla="*/ 109 h 280"/>
                <a:gd name="T4" fmla="*/ 32 w 450"/>
                <a:gd name="T5" fmla="*/ 76 h 280"/>
                <a:gd name="T6" fmla="*/ 119 w 450"/>
                <a:gd name="T7" fmla="*/ 76 h 280"/>
                <a:gd name="T8" fmla="*/ 209 w 450"/>
                <a:gd name="T9" fmla="*/ 167 h 280"/>
                <a:gd name="T10" fmla="*/ 356 w 450"/>
                <a:gd name="T11" fmla="*/ 20 h 280"/>
                <a:gd name="T12" fmla="*/ 430 w 450"/>
                <a:gd name="T13" fmla="*/ 20 h 280"/>
                <a:gd name="T14" fmla="*/ 430 w 450"/>
                <a:gd name="T15" fmla="*/ 94 h 280"/>
                <a:gd name="T16" fmla="*/ 283 w 450"/>
                <a:gd name="T17" fmla="*/ 241 h 280"/>
                <a:gd name="T18" fmla="*/ 322 w 450"/>
                <a:gd name="T19" fmla="*/ 28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0" h="280">
                  <a:moveTo>
                    <a:pt x="171" y="28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56" y="52"/>
                    <a:pt x="95" y="52"/>
                    <a:pt x="119" y="76"/>
                  </a:cubicBezTo>
                  <a:cubicBezTo>
                    <a:pt x="209" y="167"/>
                    <a:pt x="209" y="167"/>
                    <a:pt x="209" y="167"/>
                  </a:cubicBezTo>
                  <a:cubicBezTo>
                    <a:pt x="356" y="20"/>
                    <a:pt x="356" y="20"/>
                    <a:pt x="356" y="20"/>
                  </a:cubicBezTo>
                  <a:cubicBezTo>
                    <a:pt x="376" y="0"/>
                    <a:pt x="409" y="0"/>
                    <a:pt x="430" y="20"/>
                  </a:cubicBezTo>
                  <a:cubicBezTo>
                    <a:pt x="450" y="40"/>
                    <a:pt x="450" y="74"/>
                    <a:pt x="430" y="94"/>
                  </a:cubicBezTo>
                  <a:cubicBezTo>
                    <a:pt x="283" y="241"/>
                    <a:pt x="283" y="241"/>
                    <a:pt x="283" y="241"/>
                  </a:cubicBezTo>
                  <a:cubicBezTo>
                    <a:pt x="322" y="280"/>
                    <a:pt x="322" y="280"/>
                    <a:pt x="322" y="280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8" name="Freeform 494">
              <a:extLst>
                <a:ext uri="{FF2B5EF4-FFF2-40B4-BE49-F238E27FC236}">
                  <a16:creationId xmlns:a16="http://schemas.microsoft.com/office/drawing/2014/main" id="{9F643C78-A085-48EE-AE0F-ECAD019E802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6" y="2771086"/>
              <a:ext cx="133021" cy="168135"/>
            </a:xfrm>
            <a:custGeom>
              <a:avLst/>
              <a:gdLst>
                <a:gd name="T0" fmla="*/ 353 w 459"/>
                <a:gd name="T1" fmla="*/ 0 h 584"/>
                <a:gd name="T2" fmla="*/ 0 w 459"/>
                <a:gd name="T3" fmla="*/ 218 h 584"/>
                <a:gd name="T4" fmla="*/ 123 w 459"/>
                <a:gd name="T5" fmla="*/ 341 h 584"/>
                <a:gd name="T6" fmla="*/ 123 w 459"/>
                <a:gd name="T7" fmla="*/ 341 h 584"/>
                <a:gd name="T8" fmla="*/ 145 w 459"/>
                <a:gd name="T9" fmla="*/ 363 h 584"/>
                <a:gd name="T10" fmla="*/ 366 w 459"/>
                <a:gd name="T11" fmla="*/ 584 h 584"/>
                <a:gd name="T12" fmla="*/ 368 w 459"/>
                <a:gd name="T13" fmla="*/ 583 h 584"/>
                <a:gd name="T14" fmla="*/ 372 w 459"/>
                <a:gd name="T15" fmla="*/ 581 h 584"/>
                <a:gd name="T16" fmla="*/ 372 w 459"/>
                <a:gd name="T17" fmla="*/ 581 h 584"/>
                <a:gd name="T18" fmla="*/ 459 w 459"/>
                <a:gd name="T19" fmla="*/ 534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9" h="584">
                  <a:moveTo>
                    <a:pt x="353" y="0"/>
                  </a:moveTo>
                  <a:cubicBezTo>
                    <a:pt x="353" y="0"/>
                    <a:pt x="143" y="211"/>
                    <a:pt x="0" y="218"/>
                  </a:cubicBezTo>
                  <a:cubicBezTo>
                    <a:pt x="36" y="254"/>
                    <a:pt x="79" y="297"/>
                    <a:pt x="123" y="341"/>
                  </a:cubicBezTo>
                  <a:cubicBezTo>
                    <a:pt x="123" y="341"/>
                    <a:pt x="123" y="341"/>
                    <a:pt x="123" y="341"/>
                  </a:cubicBezTo>
                  <a:cubicBezTo>
                    <a:pt x="130" y="348"/>
                    <a:pt x="138" y="356"/>
                    <a:pt x="145" y="363"/>
                  </a:cubicBezTo>
                  <a:cubicBezTo>
                    <a:pt x="257" y="475"/>
                    <a:pt x="366" y="584"/>
                    <a:pt x="366" y="584"/>
                  </a:cubicBezTo>
                  <a:cubicBezTo>
                    <a:pt x="366" y="584"/>
                    <a:pt x="367" y="583"/>
                    <a:pt x="368" y="583"/>
                  </a:cubicBezTo>
                  <a:cubicBezTo>
                    <a:pt x="369" y="582"/>
                    <a:pt x="371" y="582"/>
                    <a:pt x="372" y="581"/>
                  </a:cubicBezTo>
                  <a:cubicBezTo>
                    <a:pt x="372" y="581"/>
                    <a:pt x="372" y="581"/>
                    <a:pt x="372" y="581"/>
                  </a:cubicBezTo>
                  <a:cubicBezTo>
                    <a:pt x="385" y="575"/>
                    <a:pt x="415" y="561"/>
                    <a:pt x="459" y="534"/>
                  </a:cubicBez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79" name="Line 495">
              <a:extLst>
                <a:ext uri="{FF2B5EF4-FFF2-40B4-BE49-F238E27FC236}">
                  <a16:creationId xmlns:a16="http://schemas.microsoft.com/office/drawing/2014/main" id="{E0C16DB3-1DA0-E038-4342-6BEAB95CED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 flipV="1">
              <a:off x="492029" y="2861568"/>
              <a:ext cx="104662" cy="1890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0" name="Freeform 496">
              <a:extLst>
                <a:ext uri="{FF2B5EF4-FFF2-40B4-BE49-F238E27FC236}">
                  <a16:creationId xmlns:a16="http://schemas.microsoft.com/office/drawing/2014/main" id="{A7C5A399-9B36-7F36-F5B0-9282E5ECEA4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8966" y="2843328"/>
              <a:ext cx="84405" cy="115467"/>
            </a:xfrm>
            <a:custGeom>
              <a:avLst/>
              <a:gdLst>
                <a:gd name="T0" fmla="*/ 125 w 125"/>
                <a:gd name="T1" fmla="*/ 33 h 171"/>
                <a:gd name="T2" fmla="*/ 91 w 125"/>
                <a:gd name="T3" fmla="*/ 33 h 171"/>
                <a:gd name="T4" fmla="*/ 91 w 125"/>
                <a:gd name="T5" fmla="*/ 0 h 171"/>
                <a:gd name="T6" fmla="*/ 0 w 125"/>
                <a:gd name="T7" fmla="*/ 0 h 171"/>
                <a:gd name="T8" fmla="*/ 0 w 125"/>
                <a:gd name="T9" fmla="*/ 171 h 171"/>
                <a:gd name="T10" fmla="*/ 125 w 125"/>
                <a:gd name="T11" fmla="*/ 171 h 171"/>
                <a:gd name="T12" fmla="*/ 125 w 125"/>
                <a:gd name="T13" fmla="*/ 3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5" h="171">
                  <a:moveTo>
                    <a:pt x="125" y="33"/>
                  </a:moveTo>
                  <a:lnTo>
                    <a:pt x="91" y="33"/>
                  </a:lnTo>
                  <a:lnTo>
                    <a:pt x="91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125" y="171"/>
                  </a:lnTo>
                  <a:lnTo>
                    <a:pt x="125" y="33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1" name="Oval 244">
              <a:extLst>
                <a:ext uri="{FF2B5EF4-FFF2-40B4-BE49-F238E27FC236}">
                  <a16:creationId xmlns:a16="http://schemas.microsoft.com/office/drawing/2014/main" id="{EFACA24D-447F-B8DF-F38B-C917BD5B7CF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8" y="3969521"/>
              <a:ext cx="80353" cy="79679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2" name="Oval 245">
              <a:extLst>
                <a:ext uri="{FF2B5EF4-FFF2-40B4-BE49-F238E27FC236}">
                  <a16:creationId xmlns:a16="http://schemas.microsoft.com/office/drawing/2014/main" id="{ED06129F-ABA2-83EB-7143-49BF49D318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0192" y="3969517"/>
              <a:ext cx="80353" cy="79679"/>
            </a:xfrm>
            <a:prstGeom prst="ellips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3" name="Line 502">
              <a:extLst>
                <a:ext uri="{FF2B5EF4-FFF2-40B4-BE49-F238E27FC236}">
                  <a16:creationId xmlns:a16="http://schemas.microsoft.com/office/drawing/2014/main" id="{A076FB24-D746-09B4-E6BB-366002B957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94052" y="3801384"/>
              <a:ext cx="132346" cy="17623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4" name="Line 503">
              <a:extLst>
                <a:ext uri="{FF2B5EF4-FFF2-40B4-BE49-F238E27FC236}">
                  <a16:creationId xmlns:a16="http://schemas.microsoft.com/office/drawing/2014/main" id="{44B61C8E-4543-4541-CB6F-73CB6DCD59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527809" y="3801387"/>
              <a:ext cx="132346" cy="176237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5" name="Freeform 504">
              <a:extLst>
                <a:ext uri="{FF2B5EF4-FFF2-40B4-BE49-F238E27FC236}">
                  <a16:creationId xmlns:a16="http://schemas.microsoft.com/office/drawing/2014/main" id="{5DBB4AB2-3DC4-D21F-A429-FB46587B88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3801384"/>
              <a:ext cx="145851" cy="234307"/>
            </a:xfrm>
            <a:custGeom>
              <a:avLst/>
              <a:gdLst>
                <a:gd name="T0" fmla="*/ 216 w 216"/>
                <a:gd name="T1" fmla="*/ 42 h 347"/>
                <a:gd name="T2" fmla="*/ 174 w 216"/>
                <a:gd name="T3" fmla="*/ 0 h 347"/>
                <a:gd name="T4" fmla="*/ 0 w 216"/>
                <a:gd name="T5" fmla="*/ 0 h 347"/>
                <a:gd name="T6" fmla="*/ 0 w 216"/>
                <a:gd name="T7" fmla="*/ 347 h 347"/>
                <a:gd name="T8" fmla="*/ 64 w 216"/>
                <a:gd name="T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347">
                  <a:moveTo>
                    <a:pt x="216" y="42"/>
                  </a:moveTo>
                  <a:lnTo>
                    <a:pt x="174" y="0"/>
                  </a:lnTo>
                  <a:lnTo>
                    <a:pt x="0" y="0"/>
                  </a:lnTo>
                  <a:lnTo>
                    <a:pt x="0" y="347"/>
                  </a:lnTo>
                  <a:lnTo>
                    <a:pt x="64" y="347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6" name="Freeform 505">
              <a:extLst>
                <a:ext uri="{FF2B5EF4-FFF2-40B4-BE49-F238E27FC236}">
                  <a16:creationId xmlns:a16="http://schemas.microsoft.com/office/drawing/2014/main" id="{AC568886-F6B1-6286-A13E-483F03BD8C6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264611" y="3853377"/>
              <a:ext cx="153278" cy="210674"/>
            </a:xfrm>
            <a:custGeom>
              <a:avLst/>
              <a:gdLst>
                <a:gd name="T0" fmla="*/ 227 w 227"/>
                <a:gd name="T1" fmla="*/ 61 h 312"/>
                <a:gd name="T2" fmla="*/ 165 w 227"/>
                <a:gd name="T3" fmla="*/ 61 h 312"/>
                <a:gd name="T4" fmla="*/ 165 w 227"/>
                <a:gd name="T5" fmla="*/ 0 h 312"/>
                <a:gd name="T6" fmla="*/ 0 w 227"/>
                <a:gd name="T7" fmla="*/ 0 h 312"/>
                <a:gd name="T8" fmla="*/ 0 w 227"/>
                <a:gd name="T9" fmla="*/ 312 h 312"/>
                <a:gd name="T10" fmla="*/ 227 w 227"/>
                <a:gd name="T11" fmla="*/ 312 h 312"/>
                <a:gd name="T12" fmla="*/ 227 w 227"/>
                <a:gd name="T13" fmla="*/ 6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12">
                  <a:moveTo>
                    <a:pt x="227" y="61"/>
                  </a:moveTo>
                  <a:lnTo>
                    <a:pt x="165" y="61"/>
                  </a:lnTo>
                  <a:lnTo>
                    <a:pt x="165" y="0"/>
                  </a:lnTo>
                  <a:lnTo>
                    <a:pt x="0" y="0"/>
                  </a:lnTo>
                  <a:lnTo>
                    <a:pt x="0" y="312"/>
                  </a:lnTo>
                  <a:lnTo>
                    <a:pt x="227" y="312"/>
                  </a:lnTo>
                  <a:lnTo>
                    <a:pt x="227" y="61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7" name="Line 506">
              <a:extLst>
                <a:ext uri="{FF2B5EF4-FFF2-40B4-BE49-F238E27FC236}">
                  <a16:creationId xmlns:a16="http://schemas.microsoft.com/office/drawing/2014/main" id="{31E9B767-9847-FCA8-3D73-FB1A67C6DA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2293647" y="3974921"/>
              <a:ext cx="9520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8" name="Line 507">
              <a:extLst>
                <a:ext uri="{FF2B5EF4-FFF2-40B4-BE49-F238E27FC236}">
                  <a16:creationId xmlns:a16="http://schemas.microsoft.com/office/drawing/2014/main" id="{70F3244E-D265-D4B1-2ABD-9A18DB925A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2293647" y="4001254"/>
              <a:ext cx="9520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89" name="Line 508">
              <a:extLst>
                <a:ext uri="{FF2B5EF4-FFF2-40B4-BE49-F238E27FC236}">
                  <a16:creationId xmlns:a16="http://schemas.microsoft.com/office/drawing/2014/main" id="{3C120B73-045B-5D6F-B0E6-0E9D610595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2293647" y="3949106"/>
              <a:ext cx="95209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0" name="Line 509">
              <a:extLst>
                <a:ext uri="{FF2B5EF4-FFF2-40B4-BE49-F238E27FC236}">
                  <a16:creationId xmlns:a16="http://schemas.microsoft.com/office/drawing/2014/main" id="{11731A32-1F6C-CB25-1AFE-2427E9EDB9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50" y="3801384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1" name="Line 510">
              <a:extLst>
                <a:ext uri="{FF2B5EF4-FFF2-40B4-BE49-F238E27FC236}">
                  <a16:creationId xmlns:a16="http://schemas.microsoft.com/office/drawing/2014/main" id="{8F828EF8-D86A-06E1-72D3-B105E009507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414235" y="3840279"/>
              <a:ext cx="14855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2" name="Line 511">
              <a:extLst>
                <a:ext uri="{FF2B5EF4-FFF2-40B4-BE49-F238E27FC236}">
                  <a16:creationId xmlns:a16="http://schemas.microsoft.com/office/drawing/2014/main" id="{92989C75-5DAE-07D9-85E3-4297F532D5C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3879173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3" name="Line 512">
              <a:extLst>
                <a:ext uri="{FF2B5EF4-FFF2-40B4-BE49-F238E27FC236}">
                  <a16:creationId xmlns:a16="http://schemas.microsoft.com/office/drawing/2014/main" id="{2142D1A1-309C-E286-7119-22FC39FAA99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414229" y="3918068"/>
              <a:ext cx="148553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4" name="Line 513">
              <a:extLst>
                <a:ext uri="{FF2B5EF4-FFF2-40B4-BE49-F238E27FC236}">
                  <a16:creationId xmlns:a16="http://schemas.microsoft.com/office/drawing/2014/main" id="{D7355AA9-9012-9E8B-E202-9869994B88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3801384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5" name="Line 514">
              <a:extLst>
                <a:ext uri="{FF2B5EF4-FFF2-40B4-BE49-F238E27FC236}">
                  <a16:creationId xmlns:a16="http://schemas.microsoft.com/office/drawing/2014/main" id="{8DB56B10-0789-AD1B-DBF2-B5531B0E9D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69936" y="3840279"/>
              <a:ext cx="14922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6" name="Line 515">
              <a:extLst>
                <a:ext uri="{FF2B5EF4-FFF2-40B4-BE49-F238E27FC236}">
                  <a16:creationId xmlns:a16="http://schemas.microsoft.com/office/drawing/2014/main" id="{4A5461DE-DE14-8259-CCBC-4C9DD4D5F2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3879173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7" name="Line 516">
              <a:extLst>
                <a:ext uri="{FF2B5EF4-FFF2-40B4-BE49-F238E27FC236}">
                  <a16:creationId xmlns:a16="http://schemas.microsoft.com/office/drawing/2014/main" id="{90EA77BA-98A5-429F-DF23-5E09A212459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69936" y="3918068"/>
              <a:ext cx="14922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8" name="Line 517">
              <a:extLst>
                <a:ext uri="{FF2B5EF4-FFF2-40B4-BE49-F238E27FC236}">
                  <a16:creationId xmlns:a16="http://schemas.microsoft.com/office/drawing/2014/main" id="{DD0A01B3-00C0-270E-E359-BF6E8C3B10E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5657854" y="3801384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99" name="Line 518">
              <a:extLst>
                <a:ext uri="{FF2B5EF4-FFF2-40B4-BE49-F238E27FC236}">
                  <a16:creationId xmlns:a16="http://schemas.microsoft.com/office/drawing/2014/main" id="{0108882B-493E-098D-18C4-CE518BBF7F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5657854" y="3840279"/>
              <a:ext cx="14922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0" name="Line 519">
              <a:extLst>
                <a:ext uri="{FF2B5EF4-FFF2-40B4-BE49-F238E27FC236}">
                  <a16:creationId xmlns:a16="http://schemas.microsoft.com/office/drawing/2014/main" id="{2F04236E-B8FC-3E7A-46FC-22E735BCDE1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5657854" y="3879175"/>
              <a:ext cx="19852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1" name="Line 520">
              <a:extLst>
                <a:ext uri="{FF2B5EF4-FFF2-40B4-BE49-F238E27FC236}">
                  <a16:creationId xmlns:a16="http://schemas.microsoft.com/office/drawing/2014/main" id="{C138E6FE-EF2D-F335-C315-46839993BD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5657854" y="3918068"/>
              <a:ext cx="149227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2" name="Freeform 521">
              <a:extLst>
                <a:ext uri="{FF2B5EF4-FFF2-40B4-BE49-F238E27FC236}">
                  <a16:creationId xmlns:a16="http://schemas.microsoft.com/office/drawing/2014/main" id="{5F955B81-5AFA-9AD5-2999-1B308574991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3833126"/>
              <a:ext cx="190417" cy="221479"/>
            </a:xfrm>
            <a:custGeom>
              <a:avLst/>
              <a:gdLst>
                <a:gd name="T0" fmla="*/ 120 w 282"/>
                <a:gd name="T1" fmla="*/ 328 h 328"/>
                <a:gd name="T2" fmla="*/ 0 w 282"/>
                <a:gd name="T3" fmla="*/ 328 h 328"/>
                <a:gd name="T4" fmla="*/ 0 w 282"/>
                <a:gd name="T5" fmla="*/ 0 h 328"/>
                <a:gd name="T6" fmla="*/ 55 w 282"/>
                <a:gd name="T7" fmla="*/ 0 h 328"/>
                <a:gd name="T8" fmla="*/ 55 w 282"/>
                <a:gd name="T9" fmla="*/ 18 h 328"/>
                <a:gd name="T10" fmla="*/ 227 w 282"/>
                <a:gd name="T11" fmla="*/ 18 h 328"/>
                <a:gd name="T12" fmla="*/ 227 w 282"/>
                <a:gd name="T13" fmla="*/ 0 h 328"/>
                <a:gd name="T14" fmla="*/ 282 w 282"/>
                <a:gd name="T15" fmla="*/ 0 h 328"/>
                <a:gd name="T16" fmla="*/ 282 w 282"/>
                <a:gd name="T17" fmla="*/ 11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28">
                  <a:moveTo>
                    <a:pt x="120" y="328"/>
                  </a:moveTo>
                  <a:lnTo>
                    <a:pt x="0" y="32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18"/>
                  </a:lnTo>
                  <a:lnTo>
                    <a:pt x="227" y="18"/>
                  </a:lnTo>
                  <a:lnTo>
                    <a:pt x="227" y="0"/>
                  </a:lnTo>
                  <a:lnTo>
                    <a:pt x="282" y="0"/>
                  </a:lnTo>
                  <a:lnTo>
                    <a:pt x="282" y="111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3" name="Freeform 522">
              <a:extLst>
                <a:ext uri="{FF2B5EF4-FFF2-40B4-BE49-F238E27FC236}">
                  <a16:creationId xmlns:a16="http://schemas.microsoft.com/office/drawing/2014/main" id="{9F8B3A4C-F611-B322-D233-5E7AE965003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63593" y="3801384"/>
              <a:ext cx="116141" cy="43891"/>
            </a:xfrm>
            <a:custGeom>
              <a:avLst/>
              <a:gdLst>
                <a:gd name="T0" fmla="*/ 303 w 398"/>
                <a:gd name="T1" fmla="*/ 75 h 151"/>
                <a:gd name="T2" fmla="*/ 199 w 398"/>
                <a:gd name="T3" fmla="*/ 0 h 151"/>
                <a:gd name="T4" fmla="*/ 95 w 398"/>
                <a:gd name="T5" fmla="*/ 75 h 151"/>
                <a:gd name="T6" fmla="*/ 0 w 398"/>
                <a:gd name="T7" fmla="*/ 75 h 151"/>
                <a:gd name="T8" fmla="*/ 0 w 398"/>
                <a:gd name="T9" fmla="*/ 151 h 151"/>
                <a:gd name="T10" fmla="*/ 398 w 398"/>
                <a:gd name="T11" fmla="*/ 151 h 151"/>
                <a:gd name="T12" fmla="*/ 398 w 398"/>
                <a:gd name="T13" fmla="*/ 75 h 151"/>
                <a:gd name="T14" fmla="*/ 303 w 398"/>
                <a:gd name="T15" fmla="*/ 7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8" h="151">
                  <a:moveTo>
                    <a:pt x="303" y="75"/>
                  </a:moveTo>
                  <a:cubicBezTo>
                    <a:pt x="303" y="34"/>
                    <a:pt x="257" y="0"/>
                    <a:pt x="199" y="0"/>
                  </a:cubicBezTo>
                  <a:cubicBezTo>
                    <a:pt x="142" y="0"/>
                    <a:pt x="95" y="34"/>
                    <a:pt x="95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398" y="151"/>
                    <a:pt x="398" y="151"/>
                    <a:pt x="398" y="151"/>
                  </a:cubicBezTo>
                  <a:cubicBezTo>
                    <a:pt x="398" y="75"/>
                    <a:pt x="398" y="75"/>
                    <a:pt x="398" y="75"/>
                  </a:cubicBezTo>
                  <a:lnTo>
                    <a:pt x="303" y="75"/>
                  </a:lnTo>
                  <a:close/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4" name="Rectangle 226">
              <a:extLst>
                <a:ext uri="{FF2B5EF4-FFF2-40B4-BE49-F238E27FC236}">
                  <a16:creationId xmlns:a16="http://schemas.microsoft.com/office/drawing/2014/main" id="{BC16D3E2-1081-872C-B0C2-CF1D7DA65FA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033146" y="3933718"/>
              <a:ext cx="99259" cy="13572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5" name="Freeform 577">
              <a:extLst>
                <a:ext uri="{FF2B5EF4-FFF2-40B4-BE49-F238E27FC236}">
                  <a16:creationId xmlns:a16="http://schemas.microsoft.com/office/drawing/2014/main" id="{7E87CD92-B839-757D-22A3-FA79CC91ED8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8" y="4863422"/>
              <a:ext cx="123569" cy="172861"/>
            </a:xfrm>
            <a:custGeom>
              <a:avLst/>
              <a:gdLst>
                <a:gd name="T0" fmla="*/ 182 w 423"/>
                <a:gd name="T1" fmla="*/ 487 h 597"/>
                <a:gd name="T2" fmla="*/ 183 w 423"/>
                <a:gd name="T3" fmla="*/ 522 h 597"/>
                <a:gd name="T4" fmla="*/ 188 w 423"/>
                <a:gd name="T5" fmla="*/ 542 h 597"/>
                <a:gd name="T6" fmla="*/ 197 w 423"/>
                <a:gd name="T7" fmla="*/ 554 h 597"/>
                <a:gd name="T8" fmla="*/ 211 w 423"/>
                <a:gd name="T9" fmla="*/ 562 h 597"/>
                <a:gd name="T10" fmla="*/ 235 w 423"/>
                <a:gd name="T11" fmla="*/ 568 h 597"/>
                <a:gd name="T12" fmla="*/ 235 w 423"/>
                <a:gd name="T13" fmla="*/ 597 h 597"/>
                <a:gd name="T14" fmla="*/ 0 w 423"/>
                <a:gd name="T15" fmla="*/ 597 h 597"/>
                <a:gd name="T16" fmla="*/ 0 w 423"/>
                <a:gd name="T17" fmla="*/ 568 h 597"/>
                <a:gd name="T18" fmla="*/ 25 w 423"/>
                <a:gd name="T19" fmla="*/ 559 h 597"/>
                <a:gd name="T20" fmla="*/ 39 w 423"/>
                <a:gd name="T21" fmla="*/ 545 h 597"/>
                <a:gd name="T22" fmla="*/ 45 w 423"/>
                <a:gd name="T23" fmla="*/ 522 h 597"/>
                <a:gd name="T24" fmla="*/ 46 w 423"/>
                <a:gd name="T25" fmla="*/ 487 h 597"/>
                <a:gd name="T26" fmla="*/ 46 w 423"/>
                <a:gd name="T27" fmla="*/ 110 h 597"/>
                <a:gd name="T28" fmla="*/ 45 w 423"/>
                <a:gd name="T29" fmla="*/ 75 h 597"/>
                <a:gd name="T30" fmla="*/ 40 w 423"/>
                <a:gd name="T31" fmla="*/ 52 h 597"/>
                <a:gd name="T32" fmla="*/ 26 w 423"/>
                <a:gd name="T33" fmla="*/ 38 h 597"/>
                <a:gd name="T34" fmla="*/ 0 w 423"/>
                <a:gd name="T35" fmla="*/ 28 h 597"/>
                <a:gd name="T36" fmla="*/ 0 w 423"/>
                <a:gd name="T37" fmla="*/ 0 h 597"/>
                <a:gd name="T38" fmla="*/ 423 w 423"/>
                <a:gd name="T39" fmla="*/ 0 h 597"/>
                <a:gd name="T40" fmla="*/ 423 w 423"/>
                <a:gd name="T41" fmla="*/ 139 h 597"/>
                <a:gd name="T42" fmla="*/ 363 w 423"/>
                <a:gd name="T43" fmla="*/ 139 h 597"/>
                <a:gd name="T44" fmla="*/ 338 w 423"/>
                <a:gd name="T45" fmla="*/ 82 h 597"/>
                <a:gd name="T46" fmla="*/ 314 w 423"/>
                <a:gd name="T47" fmla="*/ 59 h 597"/>
                <a:gd name="T48" fmla="*/ 267 w 423"/>
                <a:gd name="T49" fmla="*/ 51 h 597"/>
                <a:gd name="T50" fmla="*/ 182 w 423"/>
                <a:gd name="T51" fmla="*/ 51 h 597"/>
                <a:gd name="T52" fmla="*/ 182 w 423"/>
                <a:gd name="T53" fmla="*/ 273 h 597"/>
                <a:gd name="T54" fmla="*/ 238 w 423"/>
                <a:gd name="T55" fmla="*/ 273 h 597"/>
                <a:gd name="T56" fmla="*/ 270 w 423"/>
                <a:gd name="T57" fmla="*/ 267 h 597"/>
                <a:gd name="T58" fmla="*/ 288 w 423"/>
                <a:gd name="T59" fmla="*/ 246 h 597"/>
                <a:gd name="T60" fmla="*/ 300 w 423"/>
                <a:gd name="T61" fmla="*/ 204 h 597"/>
                <a:gd name="T62" fmla="*/ 350 w 423"/>
                <a:gd name="T63" fmla="*/ 204 h 597"/>
                <a:gd name="T64" fmla="*/ 350 w 423"/>
                <a:gd name="T65" fmla="*/ 395 h 597"/>
                <a:gd name="T66" fmla="*/ 300 w 423"/>
                <a:gd name="T67" fmla="*/ 395 h 597"/>
                <a:gd name="T68" fmla="*/ 288 w 423"/>
                <a:gd name="T69" fmla="*/ 352 h 597"/>
                <a:gd name="T70" fmla="*/ 269 w 423"/>
                <a:gd name="T71" fmla="*/ 331 h 597"/>
                <a:gd name="T72" fmla="*/ 238 w 423"/>
                <a:gd name="T73" fmla="*/ 325 h 597"/>
                <a:gd name="T74" fmla="*/ 182 w 423"/>
                <a:gd name="T75" fmla="*/ 325 h 597"/>
                <a:gd name="T76" fmla="*/ 182 w 423"/>
                <a:gd name="T77" fmla="*/ 48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3" h="597">
                  <a:moveTo>
                    <a:pt x="182" y="487"/>
                  </a:moveTo>
                  <a:cubicBezTo>
                    <a:pt x="182" y="502"/>
                    <a:pt x="183" y="514"/>
                    <a:pt x="183" y="522"/>
                  </a:cubicBezTo>
                  <a:cubicBezTo>
                    <a:pt x="184" y="530"/>
                    <a:pt x="186" y="537"/>
                    <a:pt x="188" y="542"/>
                  </a:cubicBezTo>
                  <a:cubicBezTo>
                    <a:pt x="191" y="547"/>
                    <a:pt x="193" y="551"/>
                    <a:pt x="197" y="554"/>
                  </a:cubicBezTo>
                  <a:cubicBezTo>
                    <a:pt x="200" y="557"/>
                    <a:pt x="205" y="560"/>
                    <a:pt x="211" y="562"/>
                  </a:cubicBezTo>
                  <a:cubicBezTo>
                    <a:pt x="217" y="565"/>
                    <a:pt x="225" y="566"/>
                    <a:pt x="235" y="568"/>
                  </a:cubicBezTo>
                  <a:cubicBezTo>
                    <a:pt x="235" y="597"/>
                    <a:pt x="235" y="597"/>
                    <a:pt x="235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10" y="565"/>
                    <a:pt x="19" y="562"/>
                    <a:pt x="25" y="559"/>
                  </a:cubicBezTo>
                  <a:cubicBezTo>
                    <a:pt x="32" y="555"/>
                    <a:pt x="36" y="551"/>
                    <a:pt x="39" y="545"/>
                  </a:cubicBezTo>
                  <a:cubicBezTo>
                    <a:pt x="42" y="539"/>
                    <a:pt x="44" y="531"/>
                    <a:pt x="45" y="522"/>
                  </a:cubicBezTo>
                  <a:cubicBezTo>
                    <a:pt x="46" y="512"/>
                    <a:pt x="46" y="501"/>
                    <a:pt x="46" y="487"/>
                  </a:cubicBezTo>
                  <a:cubicBezTo>
                    <a:pt x="46" y="110"/>
                    <a:pt x="46" y="110"/>
                    <a:pt x="46" y="110"/>
                  </a:cubicBezTo>
                  <a:cubicBezTo>
                    <a:pt x="46" y="96"/>
                    <a:pt x="46" y="85"/>
                    <a:pt x="45" y="75"/>
                  </a:cubicBezTo>
                  <a:cubicBezTo>
                    <a:pt x="45" y="66"/>
                    <a:pt x="43" y="58"/>
                    <a:pt x="40" y="52"/>
                  </a:cubicBezTo>
                  <a:cubicBezTo>
                    <a:pt x="37" y="47"/>
                    <a:pt x="32" y="42"/>
                    <a:pt x="26" y="38"/>
                  </a:cubicBezTo>
                  <a:cubicBezTo>
                    <a:pt x="19" y="35"/>
                    <a:pt x="11" y="31"/>
                    <a:pt x="0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423" y="139"/>
                    <a:pt x="423" y="139"/>
                    <a:pt x="423" y="139"/>
                  </a:cubicBezTo>
                  <a:cubicBezTo>
                    <a:pt x="363" y="139"/>
                    <a:pt x="363" y="139"/>
                    <a:pt x="363" y="139"/>
                  </a:cubicBezTo>
                  <a:cubicBezTo>
                    <a:pt x="353" y="111"/>
                    <a:pt x="345" y="92"/>
                    <a:pt x="338" y="82"/>
                  </a:cubicBezTo>
                  <a:cubicBezTo>
                    <a:pt x="332" y="73"/>
                    <a:pt x="324" y="65"/>
                    <a:pt x="314" y="59"/>
                  </a:cubicBezTo>
                  <a:cubicBezTo>
                    <a:pt x="305" y="54"/>
                    <a:pt x="289" y="51"/>
                    <a:pt x="267" y="51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82" y="273"/>
                    <a:pt x="182" y="273"/>
                    <a:pt x="182" y="273"/>
                  </a:cubicBezTo>
                  <a:cubicBezTo>
                    <a:pt x="238" y="273"/>
                    <a:pt x="238" y="273"/>
                    <a:pt x="238" y="273"/>
                  </a:cubicBezTo>
                  <a:cubicBezTo>
                    <a:pt x="252" y="273"/>
                    <a:pt x="262" y="271"/>
                    <a:pt x="270" y="267"/>
                  </a:cubicBezTo>
                  <a:cubicBezTo>
                    <a:pt x="277" y="263"/>
                    <a:pt x="283" y="256"/>
                    <a:pt x="288" y="246"/>
                  </a:cubicBezTo>
                  <a:cubicBezTo>
                    <a:pt x="293" y="236"/>
                    <a:pt x="297" y="222"/>
                    <a:pt x="300" y="204"/>
                  </a:cubicBezTo>
                  <a:cubicBezTo>
                    <a:pt x="350" y="204"/>
                    <a:pt x="350" y="204"/>
                    <a:pt x="350" y="204"/>
                  </a:cubicBezTo>
                  <a:cubicBezTo>
                    <a:pt x="350" y="395"/>
                    <a:pt x="350" y="395"/>
                    <a:pt x="350" y="395"/>
                  </a:cubicBezTo>
                  <a:cubicBezTo>
                    <a:pt x="300" y="395"/>
                    <a:pt x="300" y="395"/>
                    <a:pt x="300" y="395"/>
                  </a:cubicBezTo>
                  <a:cubicBezTo>
                    <a:pt x="297" y="376"/>
                    <a:pt x="293" y="362"/>
                    <a:pt x="288" y="352"/>
                  </a:cubicBezTo>
                  <a:cubicBezTo>
                    <a:pt x="283" y="342"/>
                    <a:pt x="277" y="335"/>
                    <a:pt x="269" y="331"/>
                  </a:cubicBezTo>
                  <a:cubicBezTo>
                    <a:pt x="262" y="327"/>
                    <a:pt x="252" y="325"/>
                    <a:pt x="238" y="325"/>
                  </a:cubicBezTo>
                  <a:cubicBezTo>
                    <a:pt x="182" y="325"/>
                    <a:pt x="182" y="325"/>
                    <a:pt x="182" y="325"/>
                  </a:cubicBezTo>
                  <a:lnTo>
                    <a:pt x="182" y="48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6" name="Freeform 578">
              <a:extLst>
                <a:ext uri="{FF2B5EF4-FFF2-40B4-BE49-F238E27FC236}">
                  <a16:creationId xmlns:a16="http://schemas.microsoft.com/office/drawing/2014/main" id="{CE612D92-B014-5342-D9A9-16CC70681F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4863422"/>
              <a:ext cx="172861" cy="173535"/>
            </a:xfrm>
            <a:custGeom>
              <a:avLst/>
              <a:gdLst>
                <a:gd name="T0" fmla="*/ 190 w 594"/>
                <a:gd name="T1" fmla="*/ 270 h 597"/>
                <a:gd name="T2" fmla="*/ 204 w 594"/>
                <a:gd name="T3" fmla="*/ 270 h 597"/>
                <a:gd name="T4" fmla="*/ 238 w 594"/>
                <a:gd name="T5" fmla="*/ 264 h 597"/>
                <a:gd name="T6" fmla="*/ 273 w 594"/>
                <a:gd name="T7" fmla="*/ 242 h 597"/>
                <a:gd name="T8" fmla="*/ 337 w 594"/>
                <a:gd name="T9" fmla="*/ 182 h 597"/>
                <a:gd name="T10" fmla="*/ 400 w 594"/>
                <a:gd name="T11" fmla="*/ 116 h 597"/>
                <a:gd name="T12" fmla="*/ 427 w 594"/>
                <a:gd name="T13" fmla="*/ 77 h 597"/>
                <a:gd name="T14" fmla="*/ 436 w 594"/>
                <a:gd name="T15" fmla="*/ 47 h 597"/>
                <a:gd name="T16" fmla="*/ 427 w 594"/>
                <a:gd name="T17" fmla="*/ 30 h 597"/>
                <a:gd name="T18" fmla="*/ 402 w 594"/>
                <a:gd name="T19" fmla="*/ 21 h 597"/>
                <a:gd name="T20" fmla="*/ 407 w 594"/>
                <a:gd name="T21" fmla="*/ 0 h 597"/>
                <a:gd name="T22" fmla="*/ 594 w 594"/>
                <a:gd name="T23" fmla="*/ 0 h 597"/>
                <a:gd name="T24" fmla="*/ 590 w 594"/>
                <a:gd name="T25" fmla="*/ 21 h 597"/>
                <a:gd name="T26" fmla="*/ 550 w 594"/>
                <a:gd name="T27" fmla="*/ 40 h 597"/>
                <a:gd name="T28" fmla="*/ 482 w 594"/>
                <a:gd name="T29" fmla="*/ 100 h 597"/>
                <a:gd name="T30" fmla="*/ 313 w 594"/>
                <a:gd name="T31" fmla="*/ 266 h 597"/>
                <a:gd name="T32" fmla="*/ 406 w 594"/>
                <a:gd name="T33" fmla="*/ 490 h 597"/>
                <a:gd name="T34" fmla="*/ 425 w 594"/>
                <a:gd name="T35" fmla="*/ 531 h 597"/>
                <a:gd name="T36" fmla="*/ 440 w 594"/>
                <a:gd name="T37" fmla="*/ 554 h 597"/>
                <a:gd name="T38" fmla="*/ 459 w 594"/>
                <a:gd name="T39" fmla="*/ 568 h 597"/>
                <a:gd name="T40" fmla="*/ 485 w 594"/>
                <a:gd name="T41" fmla="*/ 576 h 597"/>
                <a:gd name="T42" fmla="*/ 480 w 594"/>
                <a:gd name="T43" fmla="*/ 597 h 597"/>
                <a:gd name="T44" fmla="*/ 311 w 594"/>
                <a:gd name="T45" fmla="*/ 597 h 597"/>
                <a:gd name="T46" fmla="*/ 316 w 594"/>
                <a:gd name="T47" fmla="*/ 576 h 597"/>
                <a:gd name="T48" fmla="*/ 339 w 594"/>
                <a:gd name="T49" fmla="*/ 555 h 597"/>
                <a:gd name="T50" fmla="*/ 338 w 594"/>
                <a:gd name="T51" fmla="*/ 543 h 597"/>
                <a:gd name="T52" fmla="*/ 333 w 594"/>
                <a:gd name="T53" fmla="*/ 525 h 597"/>
                <a:gd name="T54" fmla="*/ 323 w 594"/>
                <a:gd name="T55" fmla="*/ 497 h 597"/>
                <a:gd name="T56" fmla="*/ 266 w 594"/>
                <a:gd name="T57" fmla="*/ 357 h 597"/>
                <a:gd name="T58" fmla="*/ 249 w 594"/>
                <a:gd name="T59" fmla="*/ 322 h 597"/>
                <a:gd name="T60" fmla="*/ 233 w 594"/>
                <a:gd name="T61" fmla="*/ 308 h 597"/>
                <a:gd name="T62" fmla="*/ 207 w 594"/>
                <a:gd name="T63" fmla="*/ 305 h 597"/>
                <a:gd name="T64" fmla="*/ 183 w 594"/>
                <a:gd name="T65" fmla="*/ 305 h 597"/>
                <a:gd name="T66" fmla="*/ 146 w 594"/>
                <a:gd name="T67" fmla="*/ 470 h 597"/>
                <a:gd name="T68" fmla="*/ 139 w 594"/>
                <a:gd name="T69" fmla="*/ 511 h 597"/>
                <a:gd name="T70" fmla="*/ 137 w 594"/>
                <a:gd name="T71" fmla="*/ 538 h 597"/>
                <a:gd name="T72" fmla="*/ 147 w 594"/>
                <a:gd name="T73" fmla="*/ 566 h 597"/>
                <a:gd name="T74" fmla="*/ 180 w 594"/>
                <a:gd name="T75" fmla="*/ 576 h 597"/>
                <a:gd name="T76" fmla="*/ 175 w 594"/>
                <a:gd name="T77" fmla="*/ 597 h 597"/>
                <a:gd name="T78" fmla="*/ 0 w 594"/>
                <a:gd name="T79" fmla="*/ 597 h 597"/>
                <a:gd name="T80" fmla="*/ 5 w 594"/>
                <a:gd name="T81" fmla="*/ 576 h 597"/>
                <a:gd name="T82" fmla="*/ 30 w 594"/>
                <a:gd name="T83" fmla="*/ 567 h 597"/>
                <a:gd name="T84" fmla="*/ 44 w 594"/>
                <a:gd name="T85" fmla="*/ 551 h 597"/>
                <a:gd name="T86" fmla="*/ 54 w 594"/>
                <a:gd name="T87" fmla="*/ 525 h 597"/>
                <a:gd name="T88" fmla="*/ 69 w 594"/>
                <a:gd name="T89" fmla="*/ 467 h 597"/>
                <a:gd name="T90" fmla="*/ 143 w 594"/>
                <a:gd name="T91" fmla="*/ 130 h 597"/>
                <a:gd name="T92" fmla="*/ 150 w 594"/>
                <a:gd name="T93" fmla="*/ 91 h 597"/>
                <a:gd name="T94" fmla="*/ 153 w 594"/>
                <a:gd name="T95" fmla="*/ 59 h 597"/>
                <a:gd name="T96" fmla="*/ 142 w 594"/>
                <a:gd name="T97" fmla="*/ 31 h 597"/>
                <a:gd name="T98" fmla="*/ 110 w 594"/>
                <a:gd name="T99" fmla="*/ 21 h 597"/>
                <a:gd name="T100" fmla="*/ 115 w 594"/>
                <a:gd name="T101" fmla="*/ 0 h 597"/>
                <a:gd name="T102" fmla="*/ 290 w 594"/>
                <a:gd name="T103" fmla="*/ 0 h 597"/>
                <a:gd name="T104" fmla="*/ 285 w 594"/>
                <a:gd name="T105" fmla="*/ 21 h 597"/>
                <a:gd name="T106" fmla="*/ 261 w 594"/>
                <a:gd name="T107" fmla="*/ 29 h 597"/>
                <a:gd name="T108" fmla="*/ 248 w 594"/>
                <a:gd name="T109" fmla="*/ 42 h 597"/>
                <a:gd name="T110" fmla="*/ 236 w 594"/>
                <a:gd name="T111" fmla="*/ 70 h 597"/>
                <a:gd name="T112" fmla="*/ 221 w 594"/>
                <a:gd name="T113" fmla="*/ 130 h 597"/>
                <a:gd name="T114" fmla="*/ 190 w 594"/>
                <a:gd name="T115" fmla="*/ 27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4" h="597">
                  <a:moveTo>
                    <a:pt x="190" y="270"/>
                  </a:moveTo>
                  <a:cubicBezTo>
                    <a:pt x="204" y="270"/>
                    <a:pt x="204" y="270"/>
                    <a:pt x="204" y="270"/>
                  </a:cubicBezTo>
                  <a:cubicBezTo>
                    <a:pt x="217" y="270"/>
                    <a:pt x="228" y="268"/>
                    <a:pt x="238" y="264"/>
                  </a:cubicBezTo>
                  <a:cubicBezTo>
                    <a:pt x="248" y="260"/>
                    <a:pt x="260" y="252"/>
                    <a:pt x="273" y="242"/>
                  </a:cubicBezTo>
                  <a:cubicBezTo>
                    <a:pt x="287" y="231"/>
                    <a:pt x="308" y="211"/>
                    <a:pt x="337" y="182"/>
                  </a:cubicBezTo>
                  <a:cubicBezTo>
                    <a:pt x="367" y="153"/>
                    <a:pt x="387" y="131"/>
                    <a:pt x="400" y="116"/>
                  </a:cubicBezTo>
                  <a:cubicBezTo>
                    <a:pt x="412" y="101"/>
                    <a:pt x="421" y="88"/>
                    <a:pt x="427" y="77"/>
                  </a:cubicBezTo>
                  <a:cubicBezTo>
                    <a:pt x="433" y="66"/>
                    <a:pt x="436" y="56"/>
                    <a:pt x="436" y="47"/>
                  </a:cubicBezTo>
                  <a:cubicBezTo>
                    <a:pt x="436" y="40"/>
                    <a:pt x="433" y="34"/>
                    <a:pt x="427" y="30"/>
                  </a:cubicBezTo>
                  <a:cubicBezTo>
                    <a:pt x="421" y="25"/>
                    <a:pt x="413" y="22"/>
                    <a:pt x="402" y="21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594" y="0"/>
                    <a:pt x="594" y="0"/>
                    <a:pt x="594" y="0"/>
                  </a:cubicBezTo>
                  <a:cubicBezTo>
                    <a:pt x="590" y="21"/>
                    <a:pt x="590" y="21"/>
                    <a:pt x="590" y="21"/>
                  </a:cubicBezTo>
                  <a:cubicBezTo>
                    <a:pt x="578" y="23"/>
                    <a:pt x="565" y="29"/>
                    <a:pt x="550" y="40"/>
                  </a:cubicBezTo>
                  <a:cubicBezTo>
                    <a:pt x="535" y="50"/>
                    <a:pt x="513" y="70"/>
                    <a:pt x="482" y="100"/>
                  </a:cubicBezTo>
                  <a:cubicBezTo>
                    <a:pt x="313" y="266"/>
                    <a:pt x="313" y="266"/>
                    <a:pt x="313" y="266"/>
                  </a:cubicBezTo>
                  <a:cubicBezTo>
                    <a:pt x="406" y="490"/>
                    <a:pt x="406" y="490"/>
                    <a:pt x="406" y="490"/>
                  </a:cubicBezTo>
                  <a:cubicBezTo>
                    <a:pt x="414" y="509"/>
                    <a:pt x="420" y="523"/>
                    <a:pt x="425" y="531"/>
                  </a:cubicBezTo>
                  <a:cubicBezTo>
                    <a:pt x="430" y="540"/>
                    <a:pt x="435" y="548"/>
                    <a:pt x="440" y="554"/>
                  </a:cubicBezTo>
                  <a:cubicBezTo>
                    <a:pt x="446" y="560"/>
                    <a:pt x="452" y="565"/>
                    <a:pt x="459" y="568"/>
                  </a:cubicBezTo>
                  <a:cubicBezTo>
                    <a:pt x="466" y="572"/>
                    <a:pt x="475" y="574"/>
                    <a:pt x="485" y="576"/>
                  </a:cubicBezTo>
                  <a:cubicBezTo>
                    <a:pt x="480" y="597"/>
                    <a:pt x="480" y="597"/>
                    <a:pt x="480" y="597"/>
                  </a:cubicBezTo>
                  <a:cubicBezTo>
                    <a:pt x="311" y="597"/>
                    <a:pt x="311" y="597"/>
                    <a:pt x="311" y="597"/>
                  </a:cubicBezTo>
                  <a:cubicBezTo>
                    <a:pt x="316" y="576"/>
                    <a:pt x="316" y="576"/>
                    <a:pt x="316" y="576"/>
                  </a:cubicBezTo>
                  <a:cubicBezTo>
                    <a:pt x="331" y="574"/>
                    <a:pt x="339" y="567"/>
                    <a:pt x="339" y="555"/>
                  </a:cubicBezTo>
                  <a:cubicBezTo>
                    <a:pt x="339" y="551"/>
                    <a:pt x="339" y="547"/>
                    <a:pt x="338" y="543"/>
                  </a:cubicBezTo>
                  <a:cubicBezTo>
                    <a:pt x="337" y="539"/>
                    <a:pt x="336" y="533"/>
                    <a:pt x="333" y="525"/>
                  </a:cubicBezTo>
                  <a:cubicBezTo>
                    <a:pt x="331" y="517"/>
                    <a:pt x="327" y="508"/>
                    <a:pt x="323" y="497"/>
                  </a:cubicBezTo>
                  <a:cubicBezTo>
                    <a:pt x="266" y="357"/>
                    <a:pt x="266" y="357"/>
                    <a:pt x="266" y="357"/>
                  </a:cubicBezTo>
                  <a:cubicBezTo>
                    <a:pt x="259" y="341"/>
                    <a:pt x="254" y="329"/>
                    <a:pt x="249" y="322"/>
                  </a:cubicBezTo>
                  <a:cubicBezTo>
                    <a:pt x="244" y="316"/>
                    <a:pt x="238" y="311"/>
                    <a:pt x="233" y="308"/>
                  </a:cubicBezTo>
                  <a:cubicBezTo>
                    <a:pt x="227" y="306"/>
                    <a:pt x="219" y="305"/>
                    <a:pt x="207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46" y="470"/>
                    <a:pt x="146" y="470"/>
                    <a:pt x="146" y="470"/>
                  </a:cubicBezTo>
                  <a:cubicBezTo>
                    <a:pt x="142" y="487"/>
                    <a:pt x="140" y="501"/>
                    <a:pt x="139" y="511"/>
                  </a:cubicBezTo>
                  <a:cubicBezTo>
                    <a:pt x="138" y="521"/>
                    <a:pt x="137" y="530"/>
                    <a:pt x="137" y="538"/>
                  </a:cubicBezTo>
                  <a:cubicBezTo>
                    <a:pt x="137" y="551"/>
                    <a:pt x="140" y="561"/>
                    <a:pt x="147" y="566"/>
                  </a:cubicBezTo>
                  <a:cubicBezTo>
                    <a:pt x="154" y="571"/>
                    <a:pt x="165" y="575"/>
                    <a:pt x="180" y="576"/>
                  </a:cubicBezTo>
                  <a:cubicBezTo>
                    <a:pt x="175" y="597"/>
                    <a:pt x="175" y="597"/>
                    <a:pt x="175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5" y="576"/>
                    <a:pt x="5" y="576"/>
                    <a:pt x="5" y="576"/>
                  </a:cubicBezTo>
                  <a:cubicBezTo>
                    <a:pt x="16" y="574"/>
                    <a:pt x="24" y="571"/>
                    <a:pt x="30" y="567"/>
                  </a:cubicBezTo>
                  <a:cubicBezTo>
                    <a:pt x="35" y="563"/>
                    <a:pt x="40" y="558"/>
                    <a:pt x="44" y="551"/>
                  </a:cubicBezTo>
                  <a:cubicBezTo>
                    <a:pt x="48" y="544"/>
                    <a:pt x="51" y="535"/>
                    <a:pt x="54" y="525"/>
                  </a:cubicBezTo>
                  <a:cubicBezTo>
                    <a:pt x="58" y="515"/>
                    <a:pt x="62" y="496"/>
                    <a:pt x="69" y="467"/>
                  </a:cubicBezTo>
                  <a:cubicBezTo>
                    <a:pt x="143" y="130"/>
                    <a:pt x="143" y="130"/>
                    <a:pt x="143" y="130"/>
                  </a:cubicBezTo>
                  <a:cubicBezTo>
                    <a:pt x="146" y="117"/>
                    <a:pt x="148" y="104"/>
                    <a:pt x="150" y="91"/>
                  </a:cubicBezTo>
                  <a:cubicBezTo>
                    <a:pt x="152" y="79"/>
                    <a:pt x="153" y="68"/>
                    <a:pt x="153" y="59"/>
                  </a:cubicBezTo>
                  <a:cubicBezTo>
                    <a:pt x="153" y="46"/>
                    <a:pt x="149" y="36"/>
                    <a:pt x="142" y="31"/>
                  </a:cubicBezTo>
                  <a:cubicBezTo>
                    <a:pt x="135" y="25"/>
                    <a:pt x="125" y="22"/>
                    <a:pt x="110" y="2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290" y="0"/>
                    <a:pt x="290" y="0"/>
                    <a:pt x="290" y="0"/>
                  </a:cubicBezTo>
                  <a:cubicBezTo>
                    <a:pt x="285" y="21"/>
                    <a:pt x="285" y="21"/>
                    <a:pt x="285" y="21"/>
                  </a:cubicBezTo>
                  <a:cubicBezTo>
                    <a:pt x="274" y="24"/>
                    <a:pt x="266" y="26"/>
                    <a:pt x="261" y="29"/>
                  </a:cubicBezTo>
                  <a:cubicBezTo>
                    <a:pt x="256" y="32"/>
                    <a:pt x="252" y="37"/>
                    <a:pt x="248" y="42"/>
                  </a:cubicBezTo>
                  <a:cubicBezTo>
                    <a:pt x="244" y="48"/>
                    <a:pt x="240" y="57"/>
                    <a:pt x="236" y="70"/>
                  </a:cubicBezTo>
                  <a:cubicBezTo>
                    <a:pt x="232" y="82"/>
                    <a:pt x="227" y="102"/>
                    <a:pt x="221" y="130"/>
                  </a:cubicBezTo>
                  <a:lnTo>
                    <a:pt x="190" y="2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7" name="Freeform 579">
              <a:extLst>
                <a:ext uri="{FF2B5EF4-FFF2-40B4-BE49-F238E27FC236}">
                  <a16:creationId xmlns:a16="http://schemas.microsoft.com/office/drawing/2014/main" id="{60C9C41E-C5D2-F95F-02EE-72CEB615DBF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4863422"/>
              <a:ext cx="159357" cy="174886"/>
            </a:xfrm>
            <a:custGeom>
              <a:avLst/>
              <a:gdLst>
                <a:gd name="T0" fmla="*/ 346 w 547"/>
                <a:gd name="T1" fmla="*/ 604 h 604"/>
                <a:gd name="T2" fmla="*/ 346 w 547"/>
                <a:gd name="T3" fmla="*/ 583 h 604"/>
                <a:gd name="T4" fmla="*/ 378 w 547"/>
                <a:gd name="T5" fmla="*/ 573 h 604"/>
                <a:gd name="T6" fmla="*/ 394 w 547"/>
                <a:gd name="T7" fmla="*/ 558 h 604"/>
                <a:gd name="T8" fmla="*/ 399 w 547"/>
                <a:gd name="T9" fmla="*/ 533 h 604"/>
                <a:gd name="T10" fmla="*/ 396 w 547"/>
                <a:gd name="T11" fmla="*/ 501 h 604"/>
                <a:gd name="T12" fmla="*/ 386 w 547"/>
                <a:gd name="T13" fmla="*/ 462 h 604"/>
                <a:gd name="T14" fmla="*/ 370 w 547"/>
                <a:gd name="T15" fmla="*/ 406 h 604"/>
                <a:gd name="T16" fmla="*/ 166 w 547"/>
                <a:gd name="T17" fmla="*/ 406 h 604"/>
                <a:gd name="T18" fmla="*/ 151 w 547"/>
                <a:gd name="T19" fmla="*/ 449 h 604"/>
                <a:gd name="T20" fmla="*/ 136 w 547"/>
                <a:gd name="T21" fmla="*/ 498 h 604"/>
                <a:gd name="T22" fmla="*/ 132 w 547"/>
                <a:gd name="T23" fmla="*/ 528 h 604"/>
                <a:gd name="T24" fmla="*/ 146 w 547"/>
                <a:gd name="T25" fmla="*/ 566 h 604"/>
                <a:gd name="T26" fmla="*/ 187 w 547"/>
                <a:gd name="T27" fmla="*/ 583 h 604"/>
                <a:gd name="T28" fmla="*/ 187 w 547"/>
                <a:gd name="T29" fmla="*/ 604 h 604"/>
                <a:gd name="T30" fmla="*/ 0 w 547"/>
                <a:gd name="T31" fmla="*/ 604 h 604"/>
                <a:gd name="T32" fmla="*/ 0 w 547"/>
                <a:gd name="T33" fmla="*/ 583 h 604"/>
                <a:gd name="T34" fmla="*/ 42 w 547"/>
                <a:gd name="T35" fmla="*/ 554 h 604"/>
                <a:gd name="T36" fmla="*/ 78 w 547"/>
                <a:gd name="T37" fmla="*/ 484 h 604"/>
                <a:gd name="T38" fmla="*/ 260 w 547"/>
                <a:gd name="T39" fmla="*/ 0 h 604"/>
                <a:gd name="T40" fmla="*/ 329 w 547"/>
                <a:gd name="T41" fmla="*/ 0 h 604"/>
                <a:gd name="T42" fmla="*/ 478 w 547"/>
                <a:gd name="T43" fmla="*/ 488 h 604"/>
                <a:gd name="T44" fmla="*/ 497 w 547"/>
                <a:gd name="T45" fmla="*/ 540 h 604"/>
                <a:gd name="T46" fmla="*/ 516 w 547"/>
                <a:gd name="T47" fmla="*/ 568 h 604"/>
                <a:gd name="T48" fmla="*/ 547 w 547"/>
                <a:gd name="T49" fmla="*/ 583 h 604"/>
                <a:gd name="T50" fmla="*/ 547 w 547"/>
                <a:gd name="T51" fmla="*/ 604 h 604"/>
                <a:gd name="T52" fmla="*/ 346 w 547"/>
                <a:gd name="T53" fmla="*/ 604 h 604"/>
                <a:gd name="T54" fmla="*/ 177 w 547"/>
                <a:gd name="T55" fmla="*/ 368 h 604"/>
                <a:gd name="T56" fmla="*/ 360 w 547"/>
                <a:gd name="T57" fmla="*/ 368 h 604"/>
                <a:gd name="T58" fmla="*/ 277 w 547"/>
                <a:gd name="T59" fmla="*/ 86 h 604"/>
                <a:gd name="T60" fmla="*/ 177 w 547"/>
                <a:gd name="T61" fmla="*/ 368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47" h="604">
                  <a:moveTo>
                    <a:pt x="346" y="604"/>
                  </a:moveTo>
                  <a:cubicBezTo>
                    <a:pt x="346" y="583"/>
                    <a:pt x="346" y="583"/>
                    <a:pt x="346" y="583"/>
                  </a:cubicBezTo>
                  <a:cubicBezTo>
                    <a:pt x="360" y="580"/>
                    <a:pt x="371" y="577"/>
                    <a:pt x="378" y="573"/>
                  </a:cubicBezTo>
                  <a:cubicBezTo>
                    <a:pt x="385" y="570"/>
                    <a:pt x="391" y="565"/>
                    <a:pt x="394" y="558"/>
                  </a:cubicBezTo>
                  <a:cubicBezTo>
                    <a:pt x="398" y="552"/>
                    <a:pt x="399" y="544"/>
                    <a:pt x="399" y="533"/>
                  </a:cubicBezTo>
                  <a:cubicBezTo>
                    <a:pt x="399" y="523"/>
                    <a:pt x="398" y="513"/>
                    <a:pt x="396" y="501"/>
                  </a:cubicBezTo>
                  <a:cubicBezTo>
                    <a:pt x="394" y="489"/>
                    <a:pt x="390" y="477"/>
                    <a:pt x="386" y="462"/>
                  </a:cubicBezTo>
                  <a:cubicBezTo>
                    <a:pt x="370" y="406"/>
                    <a:pt x="370" y="406"/>
                    <a:pt x="370" y="406"/>
                  </a:cubicBezTo>
                  <a:cubicBezTo>
                    <a:pt x="166" y="406"/>
                    <a:pt x="166" y="406"/>
                    <a:pt x="166" y="406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3" y="470"/>
                    <a:pt x="138" y="487"/>
                    <a:pt x="136" y="498"/>
                  </a:cubicBezTo>
                  <a:cubicBezTo>
                    <a:pt x="134" y="509"/>
                    <a:pt x="132" y="519"/>
                    <a:pt x="132" y="528"/>
                  </a:cubicBezTo>
                  <a:cubicBezTo>
                    <a:pt x="132" y="545"/>
                    <a:pt x="137" y="558"/>
                    <a:pt x="146" y="566"/>
                  </a:cubicBezTo>
                  <a:cubicBezTo>
                    <a:pt x="155" y="575"/>
                    <a:pt x="168" y="580"/>
                    <a:pt x="187" y="583"/>
                  </a:cubicBezTo>
                  <a:cubicBezTo>
                    <a:pt x="187" y="604"/>
                    <a:pt x="187" y="604"/>
                    <a:pt x="187" y="604"/>
                  </a:cubicBezTo>
                  <a:cubicBezTo>
                    <a:pt x="0" y="604"/>
                    <a:pt x="0" y="604"/>
                    <a:pt x="0" y="604"/>
                  </a:cubicBezTo>
                  <a:cubicBezTo>
                    <a:pt x="0" y="583"/>
                    <a:pt x="0" y="583"/>
                    <a:pt x="0" y="583"/>
                  </a:cubicBezTo>
                  <a:cubicBezTo>
                    <a:pt x="16" y="580"/>
                    <a:pt x="30" y="571"/>
                    <a:pt x="42" y="554"/>
                  </a:cubicBezTo>
                  <a:cubicBezTo>
                    <a:pt x="55" y="538"/>
                    <a:pt x="66" y="515"/>
                    <a:pt x="78" y="484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478" y="488"/>
                    <a:pt x="478" y="488"/>
                    <a:pt x="478" y="488"/>
                  </a:cubicBezTo>
                  <a:cubicBezTo>
                    <a:pt x="485" y="510"/>
                    <a:pt x="491" y="528"/>
                    <a:pt x="497" y="540"/>
                  </a:cubicBezTo>
                  <a:cubicBezTo>
                    <a:pt x="502" y="552"/>
                    <a:pt x="509" y="561"/>
                    <a:pt x="516" y="568"/>
                  </a:cubicBezTo>
                  <a:cubicBezTo>
                    <a:pt x="524" y="574"/>
                    <a:pt x="534" y="579"/>
                    <a:pt x="547" y="583"/>
                  </a:cubicBezTo>
                  <a:cubicBezTo>
                    <a:pt x="547" y="604"/>
                    <a:pt x="547" y="604"/>
                    <a:pt x="547" y="604"/>
                  </a:cubicBezTo>
                  <a:lnTo>
                    <a:pt x="346" y="604"/>
                  </a:lnTo>
                  <a:close/>
                  <a:moveTo>
                    <a:pt x="177" y="368"/>
                  </a:moveTo>
                  <a:cubicBezTo>
                    <a:pt x="360" y="368"/>
                    <a:pt x="360" y="368"/>
                    <a:pt x="360" y="368"/>
                  </a:cubicBezTo>
                  <a:cubicBezTo>
                    <a:pt x="277" y="86"/>
                    <a:pt x="277" y="86"/>
                    <a:pt x="277" y="86"/>
                  </a:cubicBezTo>
                  <a:lnTo>
                    <a:pt x="177" y="36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8" name="Freeform 580">
              <a:extLst>
                <a:ext uri="{FF2B5EF4-FFF2-40B4-BE49-F238E27FC236}">
                  <a16:creationId xmlns:a16="http://schemas.microsoft.com/office/drawing/2014/main" id="{00D3F362-0999-3438-4601-27CDDC27BEB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098642" y="4914746"/>
              <a:ext cx="110064" cy="125594"/>
            </a:xfrm>
            <a:custGeom>
              <a:avLst/>
              <a:gdLst>
                <a:gd name="T0" fmla="*/ 260 w 378"/>
                <a:gd name="T1" fmla="*/ 363 h 433"/>
                <a:gd name="T2" fmla="*/ 253 w 378"/>
                <a:gd name="T3" fmla="*/ 362 h 433"/>
                <a:gd name="T4" fmla="*/ 182 w 378"/>
                <a:gd name="T5" fmla="*/ 417 h 433"/>
                <a:gd name="T6" fmla="*/ 111 w 378"/>
                <a:gd name="T7" fmla="*/ 433 h 433"/>
                <a:gd name="T8" fmla="*/ 52 w 378"/>
                <a:gd name="T9" fmla="*/ 420 h 433"/>
                <a:gd name="T10" fmla="*/ 13 w 378"/>
                <a:gd name="T11" fmla="*/ 384 h 433"/>
                <a:gd name="T12" fmla="*/ 0 w 378"/>
                <a:gd name="T13" fmla="*/ 330 h 433"/>
                <a:gd name="T14" fmla="*/ 63 w 378"/>
                <a:gd name="T15" fmla="*/ 231 h 433"/>
                <a:gd name="T16" fmla="*/ 253 w 378"/>
                <a:gd name="T17" fmla="*/ 191 h 433"/>
                <a:gd name="T18" fmla="*/ 253 w 378"/>
                <a:gd name="T19" fmla="*/ 162 h 433"/>
                <a:gd name="T20" fmla="*/ 244 w 378"/>
                <a:gd name="T21" fmla="*/ 90 h 433"/>
                <a:gd name="T22" fmla="*/ 216 w 378"/>
                <a:gd name="T23" fmla="*/ 52 h 433"/>
                <a:gd name="T24" fmla="*/ 166 w 378"/>
                <a:gd name="T25" fmla="*/ 40 h 433"/>
                <a:gd name="T26" fmla="*/ 111 w 378"/>
                <a:gd name="T27" fmla="*/ 58 h 433"/>
                <a:gd name="T28" fmla="*/ 80 w 378"/>
                <a:gd name="T29" fmla="*/ 111 h 433"/>
                <a:gd name="T30" fmla="*/ 22 w 378"/>
                <a:gd name="T31" fmla="*/ 111 h 433"/>
                <a:gd name="T32" fmla="*/ 22 w 378"/>
                <a:gd name="T33" fmla="*/ 55 h 433"/>
                <a:gd name="T34" fmla="*/ 92 w 378"/>
                <a:gd name="T35" fmla="*/ 22 h 433"/>
                <a:gd name="T36" fmla="*/ 148 w 378"/>
                <a:gd name="T37" fmla="*/ 6 h 433"/>
                <a:gd name="T38" fmla="*/ 205 w 378"/>
                <a:gd name="T39" fmla="*/ 0 h 433"/>
                <a:gd name="T40" fmla="*/ 275 w 378"/>
                <a:gd name="T41" fmla="*/ 14 h 433"/>
                <a:gd name="T42" fmla="*/ 314 w 378"/>
                <a:gd name="T43" fmla="*/ 56 h 433"/>
                <a:gd name="T44" fmla="*/ 327 w 378"/>
                <a:gd name="T45" fmla="*/ 142 h 433"/>
                <a:gd name="T46" fmla="*/ 327 w 378"/>
                <a:gd name="T47" fmla="*/ 294 h 433"/>
                <a:gd name="T48" fmla="*/ 328 w 378"/>
                <a:gd name="T49" fmla="*/ 340 h 433"/>
                <a:gd name="T50" fmla="*/ 330 w 378"/>
                <a:gd name="T51" fmla="*/ 365 h 433"/>
                <a:gd name="T52" fmla="*/ 337 w 378"/>
                <a:gd name="T53" fmla="*/ 383 h 433"/>
                <a:gd name="T54" fmla="*/ 350 w 378"/>
                <a:gd name="T55" fmla="*/ 395 h 433"/>
                <a:gd name="T56" fmla="*/ 378 w 378"/>
                <a:gd name="T57" fmla="*/ 405 h 433"/>
                <a:gd name="T58" fmla="*/ 378 w 378"/>
                <a:gd name="T59" fmla="*/ 426 h 433"/>
                <a:gd name="T60" fmla="*/ 258 w 378"/>
                <a:gd name="T61" fmla="*/ 426 h 433"/>
                <a:gd name="T62" fmla="*/ 260 w 378"/>
                <a:gd name="T63" fmla="*/ 363 h 433"/>
                <a:gd name="T64" fmla="*/ 253 w 378"/>
                <a:gd name="T65" fmla="*/ 227 h 433"/>
                <a:gd name="T66" fmla="*/ 119 w 378"/>
                <a:gd name="T67" fmla="*/ 250 h 433"/>
                <a:gd name="T68" fmla="*/ 75 w 378"/>
                <a:gd name="T69" fmla="*/ 319 h 433"/>
                <a:gd name="T70" fmla="*/ 85 w 378"/>
                <a:gd name="T71" fmla="*/ 358 h 433"/>
                <a:gd name="T72" fmla="*/ 111 w 378"/>
                <a:gd name="T73" fmla="*/ 378 h 433"/>
                <a:gd name="T74" fmla="*/ 147 w 378"/>
                <a:gd name="T75" fmla="*/ 384 h 433"/>
                <a:gd name="T76" fmla="*/ 201 w 378"/>
                <a:gd name="T77" fmla="*/ 369 h 433"/>
                <a:gd name="T78" fmla="*/ 239 w 378"/>
                <a:gd name="T79" fmla="*/ 332 h 433"/>
                <a:gd name="T80" fmla="*/ 253 w 378"/>
                <a:gd name="T81" fmla="*/ 288 h 433"/>
                <a:gd name="T82" fmla="*/ 253 w 378"/>
                <a:gd name="T83" fmla="*/ 227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8" h="433">
                  <a:moveTo>
                    <a:pt x="260" y="363"/>
                  </a:moveTo>
                  <a:cubicBezTo>
                    <a:pt x="253" y="362"/>
                    <a:pt x="253" y="362"/>
                    <a:pt x="253" y="362"/>
                  </a:cubicBezTo>
                  <a:cubicBezTo>
                    <a:pt x="228" y="388"/>
                    <a:pt x="204" y="406"/>
                    <a:pt x="182" y="417"/>
                  </a:cubicBezTo>
                  <a:cubicBezTo>
                    <a:pt x="160" y="428"/>
                    <a:pt x="136" y="433"/>
                    <a:pt x="111" y="433"/>
                  </a:cubicBezTo>
                  <a:cubicBezTo>
                    <a:pt x="89" y="433"/>
                    <a:pt x="69" y="429"/>
                    <a:pt x="52" y="420"/>
                  </a:cubicBezTo>
                  <a:cubicBezTo>
                    <a:pt x="35" y="412"/>
                    <a:pt x="22" y="399"/>
                    <a:pt x="13" y="384"/>
                  </a:cubicBezTo>
                  <a:cubicBezTo>
                    <a:pt x="4" y="368"/>
                    <a:pt x="0" y="350"/>
                    <a:pt x="0" y="330"/>
                  </a:cubicBezTo>
                  <a:cubicBezTo>
                    <a:pt x="0" y="287"/>
                    <a:pt x="21" y="254"/>
                    <a:pt x="63" y="231"/>
                  </a:cubicBezTo>
                  <a:cubicBezTo>
                    <a:pt x="105" y="208"/>
                    <a:pt x="168" y="194"/>
                    <a:pt x="253" y="191"/>
                  </a:cubicBezTo>
                  <a:cubicBezTo>
                    <a:pt x="253" y="162"/>
                    <a:pt x="253" y="162"/>
                    <a:pt x="253" y="162"/>
                  </a:cubicBezTo>
                  <a:cubicBezTo>
                    <a:pt x="253" y="132"/>
                    <a:pt x="250" y="108"/>
                    <a:pt x="244" y="90"/>
                  </a:cubicBezTo>
                  <a:cubicBezTo>
                    <a:pt x="238" y="73"/>
                    <a:pt x="229" y="60"/>
                    <a:pt x="216" y="52"/>
                  </a:cubicBezTo>
                  <a:cubicBezTo>
                    <a:pt x="204" y="44"/>
                    <a:pt x="187" y="40"/>
                    <a:pt x="166" y="40"/>
                  </a:cubicBezTo>
                  <a:cubicBezTo>
                    <a:pt x="143" y="40"/>
                    <a:pt x="125" y="46"/>
                    <a:pt x="111" y="58"/>
                  </a:cubicBezTo>
                  <a:cubicBezTo>
                    <a:pt x="97" y="70"/>
                    <a:pt x="87" y="88"/>
                    <a:pt x="80" y="111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50" y="40"/>
                    <a:pt x="74" y="29"/>
                    <a:pt x="92" y="22"/>
                  </a:cubicBezTo>
                  <a:cubicBezTo>
                    <a:pt x="111" y="16"/>
                    <a:pt x="130" y="10"/>
                    <a:pt x="148" y="6"/>
                  </a:cubicBezTo>
                  <a:cubicBezTo>
                    <a:pt x="167" y="2"/>
                    <a:pt x="186" y="0"/>
                    <a:pt x="205" y="0"/>
                  </a:cubicBezTo>
                  <a:cubicBezTo>
                    <a:pt x="234" y="0"/>
                    <a:pt x="257" y="5"/>
                    <a:pt x="275" y="14"/>
                  </a:cubicBezTo>
                  <a:cubicBezTo>
                    <a:pt x="292" y="23"/>
                    <a:pt x="305" y="37"/>
                    <a:pt x="314" y="56"/>
                  </a:cubicBezTo>
                  <a:cubicBezTo>
                    <a:pt x="323" y="75"/>
                    <a:pt x="327" y="104"/>
                    <a:pt x="327" y="142"/>
                  </a:cubicBezTo>
                  <a:cubicBezTo>
                    <a:pt x="327" y="294"/>
                    <a:pt x="327" y="294"/>
                    <a:pt x="327" y="294"/>
                  </a:cubicBezTo>
                  <a:cubicBezTo>
                    <a:pt x="327" y="316"/>
                    <a:pt x="327" y="331"/>
                    <a:pt x="328" y="340"/>
                  </a:cubicBezTo>
                  <a:cubicBezTo>
                    <a:pt x="328" y="349"/>
                    <a:pt x="329" y="357"/>
                    <a:pt x="330" y="365"/>
                  </a:cubicBezTo>
                  <a:cubicBezTo>
                    <a:pt x="332" y="372"/>
                    <a:pt x="334" y="378"/>
                    <a:pt x="337" y="383"/>
                  </a:cubicBezTo>
                  <a:cubicBezTo>
                    <a:pt x="340" y="387"/>
                    <a:pt x="344" y="391"/>
                    <a:pt x="350" y="395"/>
                  </a:cubicBezTo>
                  <a:cubicBezTo>
                    <a:pt x="356" y="398"/>
                    <a:pt x="365" y="401"/>
                    <a:pt x="378" y="405"/>
                  </a:cubicBezTo>
                  <a:cubicBezTo>
                    <a:pt x="378" y="426"/>
                    <a:pt x="378" y="426"/>
                    <a:pt x="378" y="426"/>
                  </a:cubicBezTo>
                  <a:cubicBezTo>
                    <a:pt x="258" y="426"/>
                    <a:pt x="258" y="426"/>
                    <a:pt x="258" y="426"/>
                  </a:cubicBezTo>
                  <a:lnTo>
                    <a:pt x="260" y="363"/>
                  </a:lnTo>
                  <a:close/>
                  <a:moveTo>
                    <a:pt x="253" y="227"/>
                  </a:moveTo>
                  <a:cubicBezTo>
                    <a:pt x="193" y="227"/>
                    <a:pt x="149" y="235"/>
                    <a:pt x="119" y="250"/>
                  </a:cubicBezTo>
                  <a:cubicBezTo>
                    <a:pt x="90" y="265"/>
                    <a:pt x="75" y="288"/>
                    <a:pt x="75" y="319"/>
                  </a:cubicBezTo>
                  <a:cubicBezTo>
                    <a:pt x="75" y="335"/>
                    <a:pt x="79" y="349"/>
                    <a:pt x="85" y="358"/>
                  </a:cubicBezTo>
                  <a:cubicBezTo>
                    <a:pt x="92" y="368"/>
                    <a:pt x="101" y="375"/>
                    <a:pt x="111" y="378"/>
                  </a:cubicBezTo>
                  <a:cubicBezTo>
                    <a:pt x="121" y="382"/>
                    <a:pt x="133" y="384"/>
                    <a:pt x="147" y="384"/>
                  </a:cubicBezTo>
                  <a:cubicBezTo>
                    <a:pt x="167" y="384"/>
                    <a:pt x="185" y="379"/>
                    <a:pt x="201" y="369"/>
                  </a:cubicBezTo>
                  <a:cubicBezTo>
                    <a:pt x="217" y="360"/>
                    <a:pt x="230" y="347"/>
                    <a:pt x="239" y="332"/>
                  </a:cubicBezTo>
                  <a:cubicBezTo>
                    <a:pt x="248" y="318"/>
                    <a:pt x="253" y="303"/>
                    <a:pt x="253" y="288"/>
                  </a:cubicBezTo>
                  <a:lnTo>
                    <a:pt x="253" y="22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09" name="Oval 212">
              <a:extLst>
                <a:ext uri="{FF2B5EF4-FFF2-40B4-BE49-F238E27FC236}">
                  <a16:creationId xmlns:a16="http://schemas.microsoft.com/office/drawing/2014/main" id="{35DAA928-4BA3-A357-D124-58FAC3B7C0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4863422"/>
              <a:ext cx="31736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0" name="Oval 213">
              <a:extLst>
                <a:ext uri="{FF2B5EF4-FFF2-40B4-BE49-F238E27FC236}">
                  <a16:creationId xmlns:a16="http://schemas.microsoft.com/office/drawing/2014/main" id="{375E98C3-A593-E437-C977-9B9E67754C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323892" y="4863422"/>
              <a:ext cx="32411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1" name="Oval 214">
              <a:extLst>
                <a:ext uri="{FF2B5EF4-FFF2-40B4-BE49-F238E27FC236}">
                  <a16:creationId xmlns:a16="http://schemas.microsoft.com/office/drawing/2014/main" id="{FB38CBD1-BD53-6F09-9965-403CA1AC8E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5053168"/>
              <a:ext cx="31736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2" name="Oval 215">
              <a:extLst>
                <a:ext uri="{FF2B5EF4-FFF2-40B4-BE49-F238E27FC236}">
                  <a16:creationId xmlns:a16="http://schemas.microsoft.com/office/drawing/2014/main" id="{716E4491-F68C-8C5B-B1A0-03CF285483B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323892" y="5053168"/>
              <a:ext cx="32411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3" name="Rectangle 216">
              <a:extLst>
                <a:ext uri="{FF2B5EF4-FFF2-40B4-BE49-F238E27FC236}">
                  <a16:creationId xmlns:a16="http://schemas.microsoft.com/office/drawing/2014/main" id="{2206CA7F-1D8B-D595-6605-FC02C10C62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62508" y="4905287"/>
              <a:ext cx="120869" cy="871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4" name="Rectangle 217">
              <a:extLst>
                <a:ext uri="{FF2B5EF4-FFF2-40B4-BE49-F238E27FC236}">
                  <a16:creationId xmlns:a16="http://schemas.microsoft.com/office/drawing/2014/main" id="{8D77A589-57C3-6C34-3CD9-E411750FE8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93570" y="4956607"/>
              <a:ext cx="120869" cy="87107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5" name="Line 587">
              <a:extLst>
                <a:ext uri="{FF2B5EF4-FFF2-40B4-BE49-F238E27FC236}">
                  <a16:creationId xmlns:a16="http://schemas.microsoft.com/office/drawing/2014/main" id="{5C3D150E-FA2D-3FA7-9A4F-22164793A2C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36848" y="4912716"/>
              <a:ext cx="0" cy="12289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6" name="Line 588">
              <a:extLst>
                <a:ext uri="{FF2B5EF4-FFF2-40B4-BE49-F238E27FC236}">
                  <a16:creationId xmlns:a16="http://schemas.microsoft.com/office/drawing/2014/main" id="{4CFAA79F-1998-A47C-80FC-034DDFA484F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340097" y="4912716"/>
              <a:ext cx="0" cy="122896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7" name="Line 589">
              <a:extLst>
                <a:ext uri="{FF2B5EF4-FFF2-40B4-BE49-F238E27FC236}">
                  <a16:creationId xmlns:a16="http://schemas.microsoft.com/office/drawing/2014/main" id="{168D7365-A420-CFDA-99F8-363C08E58F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9176688" y="4879630"/>
              <a:ext cx="12357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8" name="Line 590">
              <a:extLst>
                <a:ext uri="{FF2B5EF4-FFF2-40B4-BE49-F238E27FC236}">
                  <a16:creationId xmlns:a16="http://schemas.microsoft.com/office/drawing/2014/main" id="{6198FE59-988C-351A-D6CE-86603E1EE0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H="1">
              <a:off x="9176687" y="5069036"/>
              <a:ext cx="123570" cy="0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19" name="Freeform 591">
              <a:extLst>
                <a:ext uri="{FF2B5EF4-FFF2-40B4-BE49-F238E27FC236}">
                  <a16:creationId xmlns:a16="http://schemas.microsoft.com/office/drawing/2014/main" id="{04173D8E-E46F-EC94-33D3-F07DAADAE0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404787" y="4918797"/>
              <a:ext cx="170159" cy="122893"/>
            </a:xfrm>
            <a:custGeom>
              <a:avLst/>
              <a:gdLst>
                <a:gd name="T0" fmla="*/ 65 w 252"/>
                <a:gd name="T1" fmla="*/ 182 h 182"/>
                <a:gd name="T2" fmla="*/ 0 w 252"/>
                <a:gd name="T3" fmla="*/ 182 h 182"/>
                <a:gd name="T4" fmla="*/ 0 w 252"/>
                <a:gd name="T5" fmla="*/ 0 h 182"/>
                <a:gd name="T6" fmla="*/ 252 w 252"/>
                <a:gd name="T7" fmla="*/ 0 h 182"/>
                <a:gd name="T8" fmla="*/ 252 w 252"/>
                <a:gd name="T9" fmla="*/ 10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2">
                  <a:moveTo>
                    <a:pt x="65" y="182"/>
                  </a:moveTo>
                  <a:lnTo>
                    <a:pt x="0" y="182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108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0" name="Rectangle 206">
              <a:extLst>
                <a:ext uri="{FF2B5EF4-FFF2-40B4-BE49-F238E27FC236}">
                  <a16:creationId xmlns:a16="http://schemas.microsoft.com/office/drawing/2014/main" id="{C66760A8-AEC2-B81C-F4C8-84B2163242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448677" y="4991728"/>
              <a:ext cx="169483" cy="122218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1" name="Line 593">
              <a:extLst>
                <a:ext uri="{FF2B5EF4-FFF2-40B4-BE49-F238E27FC236}">
                  <a16:creationId xmlns:a16="http://schemas.microsoft.com/office/drawing/2014/main" id="{535CC07A-1812-9A86-3FFA-8D4198A0C2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7489865" y="4879639"/>
              <a:ext cx="0" cy="3916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2" name="Oval 208">
              <a:extLst>
                <a:ext uri="{FF2B5EF4-FFF2-40B4-BE49-F238E27FC236}">
                  <a16:creationId xmlns:a16="http://schemas.microsoft.com/office/drawing/2014/main" id="{07CBDF4F-81C5-E667-9537-3661DEDC3B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473661" y="4863422"/>
              <a:ext cx="32411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3" name="Oval 209">
              <a:extLst>
                <a:ext uri="{FF2B5EF4-FFF2-40B4-BE49-F238E27FC236}">
                  <a16:creationId xmlns:a16="http://schemas.microsoft.com/office/drawing/2014/main" id="{3936FAE4-F005-1D9A-9A0B-947A733C66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55" y="4903261"/>
              <a:ext cx="31736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4" name="Oval 210">
              <a:extLst>
                <a:ext uri="{FF2B5EF4-FFF2-40B4-BE49-F238E27FC236}">
                  <a16:creationId xmlns:a16="http://schemas.microsoft.com/office/drawing/2014/main" id="{D891BC74-7E09-EC59-7741-D18F056477B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558741" y="4903258"/>
              <a:ext cx="31736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5" name="Oval 211">
              <a:extLst>
                <a:ext uri="{FF2B5EF4-FFF2-40B4-BE49-F238E27FC236}">
                  <a16:creationId xmlns:a16="http://schemas.microsoft.com/office/drawing/2014/main" id="{2F9C91EA-7E5D-941B-198A-52A73E50BF8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5025491"/>
              <a:ext cx="31736" cy="32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6" name="Freeform 598">
              <a:extLst>
                <a:ext uri="{FF2B5EF4-FFF2-40B4-BE49-F238E27FC236}">
                  <a16:creationId xmlns:a16="http://schemas.microsoft.com/office/drawing/2014/main" id="{B7992D40-6F52-2316-8B57-5767D5A850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4863422"/>
              <a:ext cx="170159" cy="122893"/>
            </a:xfrm>
            <a:custGeom>
              <a:avLst/>
              <a:gdLst>
                <a:gd name="T0" fmla="*/ 65 w 252"/>
                <a:gd name="T1" fmla="*/ 182 h 182"/>
                <a:gd name="T2" fmla="*/ 0 w 252"/>
                <a:gd name="T3" fmla="*/ 182 h 182"/>
                <a:gd name="T4" fmla="*/ 0 w 252"/>
                <a:gd name="T5" fmla="*/ 0 h 182"/>
                <a:gd name="T6" fmla="*/ 252 w 252"/>
                <a:gd name="T7" fmla="*/ 0 h 182"/>
                <a:gd name="T8" fmla="*/ 252 w 252"/>
                <a:gd name="T9" fmla="*/ 108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2">
                  <a:moveTo>
                    <a:pt x="65" y="182"/>
                  </a:moveTo>
                  <a:lnTo>
                    <a:pt x="0" y="182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108"/>
                  </a:lnTo>
                </a:path>
              </a:pathLst>
            </a:cu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7" name="Line 599">
              <a:extLst>
                <a:ext uri="{FF2B5EF4-FFF2-40B4-BE49-F238E27FC236}">
                  <a16:creationId xmlns:a16="http://schemas.microsoft.com/office/drawing/2014/main" id="{C4B68994-8C5E-D264-2DA6-8F5B47C96A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 flipV="1">
              <a:off x="5786149" y="4897184"/>
              <a:ext cx="0" cy="39163"/>
            </a:xfrm>
            <a:prstGeom prst="line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8" name="Rectangle 199">
              <a:extLst>
                <a:ext uri="{FF2B5EF4-FFF2-40B4-BE49-F238E27FC236}">
                  <a16:creationId xmlns:a16="http://schemas.microsoft.com/office/drawing/2014/main" id="{C1EFAD96-4233-87D6-4AD0-01DADF4C0D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01745" y="4936349"/>
              <a:ext cx="169483" cy="12289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29" name="Oval 200">
              <a:extLst>
                <a:ext uri="{FF2B5EF4-FFF2-40B4-BE49-F238E27FC236}">
                  <a16:creationId xmlns:a16="http://schemas.microsoft.com/office/drawing/2014/main" id="{63A3F3EC-FB16-9007-F896-3357BC12CFA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770620" y="4880984"/>
              <a:ext cx="31736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30" name="Oval 201">
              <a:extLst>
                <a:ext uri="{FF2B5EF4-FFF2-40B4-BE49-F238E27FC236}">
                  <a16:creationId xmlns:a16="http://schemas.microsoft.com/office/drawing/2014/main" id="{E2B742FB-937C-A299-F79E-D0BFA4D9A8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85538" y="4920823"/>
              <a:ext cx="31736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31" name="Oval 202">
              <a:extLst>
                <a:ext uri="{FF2B5EF4-FFF2-40B4-BE49-F238E27FC236}">
                  <a16:creationId xmlns:a16="http://schemas.microsoft.com/office/drawing/2014/main" id="{152AA430-AB0F-BB37-E4A6-C13ECE134E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855022" y="4920813"/>
              <a:ext cx="32412" cy="310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32" name="Oval 203">
              <a:extLst>
                <a:ext uri="{FF2B5EF4-FFF2-40B4-BE49-F238E27FC236}">
                  <a16:creationId xmlns:a16="http://schemas.microsoft.com/office/drawing/2014/main" id="{67C346B3-E268-7EE4-9CA6-D8918F23DE3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855022" y="5042987"/>
              <a:ext cx="32412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33" name="Oval 204">
              <a:extLst>
                <a:ext uri="{FF2B5EF4-FFF2-40B4-BE49-F238E27FC236}">
                  <a16:creationId xmlns:a16="http://schemas.microsoft.com/office/drawing/2014/main" id="{45E82E0C-4A96-DC53-FA52-486008C8B0C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85529" y="5043042"/>
              <a:ext cx="31736" cy="3173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50"/>
            </a:p>
          </p:txBody>
        </p:sp>
        <p:sp>
          <p:nvSpPr>
            <p:cNvPr id="134" name="Rectangle 191">
              <a:extLst>
                <a:ext uri="{FF2B5EF4-FFF2-40B4-BE49-F238E27FC236}">
                  <a16:creationId xmlns:a16="http://schemas.microsoft.com/office/drawing/2014/main" id="{8C924DE6-8297-DC8A-22FE-A3579452632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5487649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35" name="Rectangle 192">
              <a:extLst>
                <a:ext uri="{FF2B5EF4-FFF2-40B4-BE49-F238E27FC236}">
                  <a16:creationId xmlns:a16="http://schemas.microsoft.com/office/drawing/2014/main" id="{B6B7EB46-7D3C-7C78-158B-1E04E5F2466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403812" y="5487649"/>
              <a:ext cx="308635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F3</a:t>
              </a:r>
            </a:p>
          </p:txBody>
        </p:sp>
        <p:sp>
          <p:nvSpPr>
            <p:cNvPr id="136" name="Rectangle 95">
              <a:extLst>
                <a:ext uri="{FF2B5EF4-FFF2-40B4-BE49-F238E27FC236}">
                  <a16:creationId xmlns:a16="http://schemas.microsoft.com/office/drawing/2014/main" id="{EE8C5F97-0B76-7EE0-FF28-8BBE2BBB1F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5487648"/>
              <a:ext cx="391287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Tab</a:t>
              </a:r>
            </a:p>
          </p:txBody>
        </p:sp>
        <p:sp>
          <p:nvSpPr>
            <p:cNvPr id="137" name="Rectangle 189">
              <a:extLst>
                <a:ext uri="{FF2B5EF4-FFF2-40B4-BE49-F238E27FC236}">
                  <a16:creationId xmlns:a16="http://schemas.microsoft.com/office/drawing/2014/main" id="{F95D3611-2FAC-BD6A-BE3D-A493B315E79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5487649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38" name="Rectangle 190">
              <a:extLst>
                <a:ext uri="{FF2B5EF4-FFF2-40B4-BE49-F238E27FC236}">
                  <a16:creationId xmlns:a16="http://schemas.microsoft.com/office/drawing/2014/main" id="{CB0361D4-0652-59FF-F21D-3A1AD51E63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896200" y="5487648"/>
              <a:ext cx="391287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Tab</a:t>
              </a:r>
            </a:p>
          </p:txBody>
        </p:sp>
        <p:sp>
          <p:nvSpPr>
            <p:cNvPr id="139" name="Rectangle 187">
              <a:extLst>
                <a:ext uri="{FF2B5EF4-FFF2-40B4-BE49-F238E27FC236}">
                  <a16:creationId xmlns:a16="http://schemas.microsoft.com/office/drawing/2014/main" id="{71F05FC7-01C7-95A3-C0FA-579EC90E68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5487649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40" name="Rectangle 188">
              <a:extLst>
                <a:ext uri="{FF2B5EF4-FFF2-40B4-BE49-F238E27FC236}">
                  <a16:creationId xmlns:a16="http://schemas.microsoft.com/office/drawing/2014/main" id="{CEB5A961-CBAE-A127-FE7C-8C042EA9AF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542244" y="5487648"/>
              <a:ext cx="257919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A</a:t>
              </a:r>
            </a:p>
          </p:txBody>
        </p:sp>
        <p:sp>
          <p:nvSpPr>
            <p:cNvPr id="141" name="Rectangle 183">
              <a:extLst>
                <a:ext uri="{FF2B5EF4-FFF2-40B4-BE49-F238E27FC236}">
                  <a16:creationId xmlns:a16="http://schemas.microsoft.com/office/drawing/2014/main" id="{13F4999C-2F84-91B3-3881-241CD676F8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42" name="Rectangle 184">
              <a:extLst>
                <a:ext uri="{FF2B5EF4-FFF2-40B4-BE49-F238E27FC236}">
                  <a16:creationId xmlns:a16="http://schemas.microsoft.com/office/drawing/2014/main" id="{087D343F-74AF-47E8-AE91-9DF8465CDD2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603612" y="4425612"/>
              <a:ext cx="249552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143" name="Rectangle 181">
              <a:extLst>
                <a:ext uri="{FF2B5EF4-FFF2-40B4-BE49-F238E27FC236}">
                  <a16:creationId xmlns:a16="http://schemas.microsoft.com/office/drawing/2014/main" id="{140295A8-6FCB-F0CE-20C2-B71A0B6060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44" name="Rectangle 182">
              <a:extLst>
                <a:ext uri="{FF2B5EF4-FFF2-40B4-BE49-F238E27FC236}">
                  <a16:creationId xmlns:a16="http://schemas.microsoft.com/office/drawing/2014/main" id="{3D0CD4D0-2259-5A25-EDBB-76D15BB57E2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48840" y="4425612"/>
              <a:ext cx="252645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145" name="Rectangle 179">
              <a:extLst>
                <a:ext uri="{FF2B5EF4-FFF2-40B4-BE49-F238E27FC236}">
                  <a16:creationId xmlns:a16="http://schemas.microsoft.com/office/drawing/2014/main" id="{D7078621-4672-E63C-6E3A-0540577486F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46" name="Rectangle 180">
              <a:extLst>
                <a:ext uri="{FF2B5EF4-FFF2-40B4-BE49-F238E27FC236}">
                  <a16:creationId xmlns:a16="http://schemas.microsoft.com/office/drawing/2014/main" id="{FF4AC60C-C65A-9285-AD89-41CB48D318E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096000" y="4426709"/>
              <a:ext cx="233591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L</a:t>
              </a:r>
            </a:p>
          </p:txBody>
        </p:sp>
        <p:sp>
          <p:nvSpPr>
            <p:cNvPr id="147" name="Rectangle 177">
              <a:extLst>
                <a:ext uri="{FF2B5EF4-FFF2-40B4-BE49-F238E27FC236}">
                  <a16:creationId xmlns:a16="http://schemas.microsoft.com/office/drawing/2014/main" id="{707952D3-867A-61D7-E154-669CD641AC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48" name="Rectangle 178">
              <a:extLst>
                <a:ext uri="{FF2B5EF4-FFF2-40B4-BE49-F238E27FC236}">
                  <a16:creationId xmlns:a16="http://schemas.microsoft.com/office/drawing/2014/main" id="{86367384-07F7-4B77-B852-1B8AA5AD1D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824192" y="4426709"/>
              <a:ext cx="237138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E</a:t>
              </a:r>
            </a:p>
          </p:txBody>
        </p:sp>
        <p:sp>
          <p:nvSpPr>
            <p:cNvPr id="149" name="Rectangle 175">
              <a:extLst>
                <a:ext uri="{FF2B5EF4-FFF2-40B4-BE49-F238E27FC236}">
                  <a16:creationId xmlns:a16="http://schemas.microsoft.com/office/drawing/2014/main" id="{F71FFDFB-6F36-1045-0218-C02B1B5440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50" name="Rectangle 176">
              <a:extLst>
                <a:ext uri="{FF2B5EF4-FFF2-40B4-BE49-F238E27FC236}">
                  <a16:creationId xmlns:a16="http://schemas.microsoft.com/office/drawing/2014/main" id="{7CBCAD62-78F5-C42D-7682-23471B451A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549277" y="4425612"/>
              <a:ext cx="250886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51" name="Rectangle 173">
              <a:extLst>
                <a:ext uri="{FF2B5EF4-FFF2-40B4-BE49-F238E27FC236}">
                  <a16:creationId xmlns:a16="http://schemas.microsoft.com/office/drawing/2014/main" id="{DEC39FB3-0FA4-EFA3-DA42-EFCB946C42F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336357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52" name="Rectangle 174">
              <a:extLst>
                <a:ext uri="{FF2B5EF4-FFF2-40B4-BE49-F238E27FC236}">
                  <a16:creationId xmlns:a16="http://schemas.microsoft.com/office/drawing/2014/main" id="{617F8A68-2187-9ECE-8216-C1D1D25460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564800" y="3364668"/>
              <a:ext cx="235363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F</a:t>
              </a:r>
            </a:p>
          </p:txBody>
        </p:sp>
        <p:sp>
          <p:nvSpPr>
            <p:cNvPr id="153" name="Rectangle 170">
              <a:extLst>
                <a:ext uri="{FF2B5EF4-FFF2-40B4-BE49-F238E27FC236}">
                  <a16:creationId xmlns:a16="http://schemas.microsoft.com/office/drawing/2014/main" id="{7E68D736-D029-BC31-F2D2-B337F8E360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336357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54" name="Rectangle 171">
              <a:extLst>
                <a:ext uri="{FF2B5EF4-FFF2-40B4-BE49-F238E27FC236}">
                  <a16:creationId xmlns:a16="http://schemas.microsoft.com/office/drawing/2014/main" id="{39531A1F-A6E1-9841-5C11-1E320830A53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096000" y="3363572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55" name="Rectangle 172">
              <a:extLst>
                <a:ext uri="{FF2B5EF4-FFF2-40B4-BE49-F238E27FC236}">
                  <a16:creationId xmlns:a16="http://schemas.microsoft.com/office/drawing/2014/main" id="{920F8350-A98D-56FA-FB18-1DD41CD7AF7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600056" y="3363572"/>
              <a:ext cx="259677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G</a:t>
              </a:r>
            </a:p>
          </p:txBody>
        </p:sp>
        <p:sp>
          <p:nvSpPr>
            <p:cNvPr id="156" name="Rectangle 168">
              <a:extLst>
                <a:ext uri="{FF2B5EF4-FFF2-40B4-BE49-F238E27FC236}">
                  <a16:creationId xmlns:a16="http://schemas.microsoft.com/office/drawing/2014/main" id="{D9DFB793-CBD6-6DC6-22BE-4B44D02A58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336357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57" name="Rectangle 169">
              <a:extLst>
                <a:ext uri="{FF2B5EF4-FFF2-40B4-BE49-F238E27FC236}">
                  <a16:creationId xmlns:a16="http://schemas.microsoft.com/office/drawing/2014/main" id="{D0E6EF34-D9C3-BEFE-8232-8BBADC1D7A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45324" y="3363572"/>
              <a:ext cx="259677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G</a:t>
              </a:r>
            </a:p>
          </p:txBody>
        </p:sp>
        <p:sp>
          <p:nvSpPr>
            <p:cNvPr id="158" name="Rectangle 165">
              <a:extLst>
                <a:ext uri="{FF2B5EF4-FFF2-40B4-BE49-F238E27FC236}">
                  <a16:creationId xmlns:a16="http://schemas.microsoft.com/office/drawing/2014/main" id="{E95A45D4-B0CA-3F8C-518E-147AB3DC1B8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336357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59" name="Rectangle 166">
              <a:extLst>
                <a:ext uri="{FF2B5EF4-FFF2-40B4-BE49-F238E27FC236}">
                  <a16:creationId xmlns:a16="http://schemas.microsoft.com/office/drawing/2014/main" id="{F406A983-2782-F2AD-EA2A-65E8B42992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603612" y="3363572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0" name="Rectangle 167">
              <a:extLst>
                <a:ext uri="{FF2B5EF4-FFF2-40B4-BE49-F238E27FC236}">
                  <a16:creationId xmlns:a16="http://schemas.microsoft.com/office/drawing/2014/main" id="{F340E307-35C7-05A3-FA69-AD290A0516C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071664" y="3363572"/>
              <a:ext cx="252645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V</a:t>
              </a:r>
            </a:p>
          </p:txBody>
        </p:sp>
        <p:sp>
          <p:nvSpPr>
            <p:cNvPr id="161" name="Rectangle 185">
              <a:extLst>
                <a:ext uri="{FF2B5EF4-FFF2-40B4-BE49-F238E27FC236}">
                  <a16:creationId xmlns:a16="http://schemas.microsoft.com/office/drawing/2014/main" id="{CC32C3A1-70EF-16EE-ED38-58750CD0797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6" y="442561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62" name="Rectangle 186">
              <a:extLst>
                <a:ext uri="{FF2B5EF4-FFF2-40B4-BE49-F238E27FC236}">
                  <a16:creationId xmlns:a16="http://schemas.microsoft.com/office/drawing/2014/main" id="{EFB5A944-41E3-3826-EAFD-0681FD5D3F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75420" y="4425612"/>
              <a:ext cx="250886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163" name="Rectangle 151">
              <a:extLst>
                <a:ext uri="{FF2B5EF4-FFF2-40B4-BE49-F238E27FC236}">
                  <a16:creationId xmlns:a16="http://schemas.microsoft.com/office/drawing/2014/main" id="{73CCB82B-203F-9970-C36C-4395515810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5" y="336357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1F9E81B-2346-7F1C-B121-1E17F7F3C5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68325" y="3363572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356B77F5-0037-0E89-F1E3-16380A2B08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1343472" y="3363572"/>
              <a:ext cx="249552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</a:t>
              </a:r>
            </a:p>
          </p:txBody>
        </p:sp>
        <p:sp>
          <p:nvSpPr>
            <p:cNvPr id="166" name="Rectangle 109">
              <a:extLst>
                <a:ext uri="{FF2B5EF4-FFF2-40B4-BE49-F238E27FC236}">
                  <a16:creationId xmlns:a16="http://schemas.microsoft.com/office/drawing/2014/main" id="{201F6843-286E-C7AB-ECAB-47371F87906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5" y="2301539"/>
              <a:ext cx="308635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F5</a:t>
              </a:r>
            </a:p>
          </p:txBody>
        </p:sp>
        <p:sp>
          <p:nvSpPr>
            <p:cNvPr id="167" name="Rectangle 149">
              <a:extLst>
                <a:ext uri="{FF2B5EF4-FFF2-40B4-BE49-F238E27FC236}">
                  <a16:creationId xmlns:a16="http://schemas.microsoft.com/office/drawing/2014/main" id="{9B7294A4-675F-D581-7D22-34B24D1A39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2311578"/>
              <a:ext cx="447404" cy="246314"/>
            </a:xfrm>
            <a:prstGeom prst="roundRect">
              <a:avLst>
                <a:gd name="adj" fmla="val 14153"/>
              </a:avLst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68" name="Rectangle 150">
              <a:extLst>
                <a:ext uri="{FF2B5EF4-FFF2-40B4-BE49-F238E27FC236}">
                  <a16:creationId xmlns:a16="http://schemas.microsoft.com/office/drawing/2014/main" id="{C64B3FA8-2253-FB1D-0AAE-82187FEB994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679507" y="2311578"/>
              <a:ext cx="305864" cy="246314"/>
            </a:xfrm>
            <a:prstGeom prst="roundRect">
              <a:avLst>
                <a:gd name="adj" fmla="val 14153"/>
              </a:avLst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F5</a:t>
              </a:r>
            </a:p>
          </p:txBody>
        </p:sp>
        <p:sp>
          <p:nvSpPr>
            <p:cNvPr id="169" name="Rectangle 147">
              <a:extLst>
                <a:ext uri="{FF2B5EF4-FFF2-40B4-BE49-F238E27FC236}">
                  <a16:creationId xmlns:a16="http://schemas.microsoft.com/office/drawing/2014/main" id="{20388C3D-243A-E7CA-1DE2-8ABB37B8149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3926457" y="2311578"/>
              <a:ext cx="380988" cy="246314"/>
            </a:xfrm>
            <a:prstGeom prst="roundRect">
              <a:avLst>
                <a:gd name="adj" fmla="val 14153"/>
              </a:avLst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70" name="Rectangle 148">
              <a:extLst>
                <a:ext uri="{FF2B5EF4-FFF2-40B4-BE49-F238E27FC236}">
                  <a16:creationId xmlns:a16="http://schemas.microsoft.com/office/drawing/2014/main" id="{9EC18964-DF18-3032-4029-4AF3D69D10C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356924" y="2312676"/>
              <a:ext cx="236477" cy="244123"/>
            </a:xfrm>
            <a:prstGeom prst="roundRect">
              <a:avLst>
                <a:gd name="adj" fmla="val 14153"/>
              </a:avLst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171" name="Rectangle 144">
              <a:extLst>
                <a:ext uri="{FF2B5EF4-FFF2-40B4-BE49-F238E27FC236}">
                  <a16:creationId xmlns:a16="http://schemas.microsoft.com/office/drawing/2014/main" id="{A3D3C834-7F8F-877D-1D87-9E15474D526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657854" y="2307957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72" name="Rectangle 145">
              <a:extLst>
                <a:ext uri="{FF2B5EF4-FFF2-40B4-BE49-F238E27FC236}">
                  <a16:creationId xmlns:a16="http://schemas.microsoft.com/office/drawing/2014/main" id="{2ABDC53D-9D9F-957B-DA1F-21E8387923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096000" y="2307957"/>
              <a:ext cx="451570" cy="250697"/>
            </a:xfrm>
            <a:prstGeom prst="roundRect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Shift</a:t>
              </a:r>
            </a:p>
          </p:txBody>
        </p:sp>
        <p:sp>
          <p:nvSpPr>
            <p:cNvPr id="173" name="Rectangle 146">
              <a:extLst>
                <a:ext uri="{FF2B5EF4-FFF2-40B4-BE49-F238E27FC236}">
                  <a16:creationId xmlns:a16="http://schemas.microsoft.com/office/drawing/2014/main" id="{22EA2543-36F0-B258-E439-C060AD454A8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600056" y="2309054"/>
              <a:ext cx="240685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S</a:t>
              </a:r>
            </a:p>
          </p:txBody>
        </p:sp>
        <p:sp>
          <p:nvSpPr>
            <p:cNvPr id="174" name="Rectangle 142">
              <a:extLst>
                <a:ext uri="{FF2B5EF4-FFF2-40B4-BE49-F238E27FC236}">
                  <a16:creationId xmlns:a16="http://schemas.microsoft.com/office/drawing/2014/main" id="{F76B1040-E81F-E0D8-D479-897F7E0954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2307957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75" name="Rectangle 143">
              <a:extLst>
                <a:ext uri="{FF2B5EF4-FFF2-40B4-BE49-F238E27FC236}">
                  <a16:creationId xmlns:a16="http://schemas.microsoft.com/office/drawing/2014/main" id="{0995F758-CFF0-ABDD-AAEE-8283174E67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824192" y="2309053"/>
              <a:ext cx="247779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Z</a:t>
              </a:r>
            </a:p>
          </p:txBody>
        </p:sp>
        <p:sp>
          <p:nvSpPr>
            <p:cNvPr id="176" name="Rectangle 139">
              <a:extLst>
                <a:ext uri="{FF2B5EF4-FFF2-40B4-BE49-F238E27FC236}">
                  <a16:creationId xmlns:a16="http://schemas.microsoft.com/office/drawing/2014/main" id="{D55B42C9-6B25-61C3-9219-12EC054EA7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120644" y="2307957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77" name="Rectangle 140">
              <a:extLst>
                <a:ext uri="{FF2B5EF4-FFF2-40B4-BE49-F238E27FC236}">
                  <a16:creationId xmlns:a16="http://schemas.microsoft.com/office/drawing/2014/main" id="{4DB92C73-24A4-85FE-300D-19115BFE70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9552384" y="2309055"/>
              <a:ext cx="247779" cy="248505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178" name="Rectangle 135">
              <a:extLst>
                <a:ext uri="{FF2B5EF4-FFF2-40B4-BE49-F238E27FC236}">
                  <a16:creationId xmlns:a16="http://schemas.microsoft.com/office/drawing/2014/main" id="{B282E4E3-D98C-4734-29CD-217CC058A4B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389249" y="3363582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80" name="Rectangle 137">
              <a:extLst>
                <a:ext uri="{FF2B5EF4-FFF2-40B4-BE49-F238E27FC236}">
                  <a16:creationId xmlns:a16="http://schemas.microsoft.com/office/drawing/2014/main" id="{A7C3B358-209A-2F4F-9BD5-ED5E1E3941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824192" y="3365003"/>
              <a:ext cx="273069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   </a:t>
              </a:r>
            </a:p>
          </p:txBody>
        </p:sp>
        <p:sp>
          <p:nvSpPr>
            <p:cNvPr id="181" name="Freeform 6">
              <a:extLst>
                <a:ext uri="{FF2B5EF4-FFF2-40B4-BE49-F238E27FC236}">
                  <a16:creationId xmlns:a16="http://schemas.microsoft.com/office/drawing/2014/main" id="{DD80564A-3D43-C5ED-0905-7376C15E30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906882" y="3411344"/>
              <a:ext cx="107689" cy="158015"/>
            </a:xfrm>
            <a:custGeom>
              <a:avLst/>
              <a:gdLst>
                <a:gd name="T0" fmla="*/ 223 w 261"/>
                <a:gd name="T1" fmla="*/ 38 h 384"/>
                <a:gd name="T2" fmla="*/ 130 w 261"/>
                <a:gd name="T3" fmla="*/ 0 h 384"/>
                <a:gd name="T4" fmla="*/ 0 w 261"/>
                <a:gd name="T5" fmla="*/ 131 h 384"/>
                <a:gd name="T6" fmla="*/ 0 w 261"/>
                <a:gd name="T7" fmla="*/ 254 h 384"/>
                <a:gd name="T8" fmla="*/ 130 w 261"/>
                <a:gd name="T9" fmla="*/ 384 h 384"/>
                <a:gd name="T10" fmla="*/ 261 w 261"/>
                <a:gd name="T11" fmla="*/ 254 h 384"/>
                <a:gd name="T12" fmla="*/ 261 w 261"/>
                <a:gd name="T13" fmla="*/ 131 h 384"/>
                <a:gd name="T14" fmla="*/ 223 w 261"/>
                <a:gd name="T15" fmla="*/ 38 h 384"/>
                <a:gd name="T16" fmla="*/ 153 w 261"/>
                <a:gd name="T17" fmla="*/ 164 h 384"/>
                <a:gd name="T18" fmla="*/ 130 w 261"/>
                <a:gd name="T19" fmla="*/ 187 h 384"/>
                <a:gd name="T20" fmla="*/ 107 w 261"/>
                <a:gd name="T21" fmla="*/ 164 h 384"/>
                <a:gd name="T22" fmla="*/ 107 w 261"/>
                <a:gd name="T23" fmla="*/ 117 h 384"/>
                <a:gd name="T24" fmla="*/ 130 w 261"/>
                <a:gd name="T25" fmla="*/ 94 h 384"/>
                <a:gd name="T26" fmla="*/ 147 w 261"/>
                <a:gd name="T27" fmla="*/ 101 h 384"/>
                <a:gd name="T28" fmla="*/ 153 w 261"/>
                <a:gd name="T29" fmla="*/ 117 h 384"/>
                <a:gd name="T30" fmla="*/ 153 w 261"/>
                <a:gd name="T31" fmla="*/ 16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1" h="384">
                  <a:moveTo>
                    <a:pt x="223" y="38"/>
                  </a:moveTo>
                  <a:cubicBezTo>
                    <a:pt x="199" y="15"/>
                    <a:pt x="166" y="0"/>
                    <a:pt x="130" y="0"/>
                  </a:cubicBezTo>
                  <a:cubicBezTo>
                    <a:pt x="58" y="0"/>
                    <a:pt x="0" y="59"/>
                    <a:pt x="0" y="131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0" y="326"/>
                    <a:pt x="58" y="384"/>
                    <a:pt x="130" y="384"/>
                  </a:cubicBezTo>
                  <a:cubicBezTo>
                    <a:pt x="203" y="384"/>
                    <a:pt x="261" y="326"/>
                    <a:pt x="261" y="254"/>
                  </a:cubicBezTo>
                  <a:cubicBezTo>
                    <a:pt x="261" y="131"/>
                    <a:pt x="261" y="131"/>
                    <a:pt x="261" y="131"/>
                  </a:cubicBezTo>
                  <a:cubicBezTo>
                    <a:pt x="261" y="95"/>
                    <a:pt x="246" y="62"/>
                    <a:pt x="223" y="38"/>
                  </a:cubicBezTo>
                  <a:close/>
                  <a:moveTo>
                    <a:pt x="153" y="164"/>
                  </a:moveTo>
                  <a:cubicBezTo>
                    <a:pt x="153" y="177"/>
                    <a:pt x="143" y="187"/>
                    <a:pt x="130" y="187"/>
                  </a:cubicBezTo>
                  <a:cubicBezTo>
                    <a:pt x="118" y="187"/>
                    <a:pt x="107" y="177"/>
                    <a:pt x="107" y="164"/>
                  </a:cubicBezTo>
                  <a:cubicBezTo>
                    <a:pt x="107" y="117"/>
                    <a:pt x="107" y="117"/>
                    <a:pt x="107" y="117"/>
                  </a:cubicBezTo>
                  <a:cubicBezTo>
                    <a:pt x="107" y="104"/>
                    <a:pt x="118" y="94"/>
                    <a:pt x="130" y="94"/>
                  </a:cubicBezTo>
                  <a:cubicBezTo>
                    <a:pt x="137" y="94"/>
                    <a:pt x="142" y="97"/>
                    <a:pt x="147" y="101"/>
                  </a:cubicBezTo>
                  <a:cubicBezTo>
                    <a:pt x="151" y="105"/>
                    <a:pt x="153" y="111"/>
                    <a:pt x="153" y="117"/>
                  </a:cubicBezTo>
                  <a:lnTo>
                    <a:pt x="153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000" b="1">
                <a:solidFill>
                  <a:schemeClr val="bg1"/>
                </a:solidFill>
              </a:endParaRPr>
            </a:p>
          </p:txBody>
        </p:sp>
        <p:sp>
          <p:nvSpPr>
            <p:cNvPr id="182" name="Rectangle 151">
              <a:extLst>
                <a:ext uri="{FF2B5EF4-FFF2-40B4-BE49-F238E27FC236}">
                  <a16:creationId xmlns:a16="http://schemas.microsoft.com/office/drawing/2014/main" id="{05AED038-68D9-114E-33CD-D7574628D3F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463665" y="5487649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83" name="Rectangle 164">
              <a:extLst>
                <a:ext uri="{FF2B5EF4-FFF2-40B4-BE49-F238E27FC236}">
                  <a16:creationId xmlns:a16="http://schemas.microsoft.com/office/drawing/2014/main" id="{66CBA86B-46F2-124D-138F-BD256689FF2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75420" y="5487649"/>
              <a:ext cx="251326" cy="250697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B</a:t>
              </a:r>
            </a:p>
          </p:txBody>
        </p:sp>
        <p:sp>
          <p:nvSpPr>
            <p:cNvPr id="184" name="Rectangle 151">
              <a:extLst>
                <a:ext uri="{FF2B5EF4-FFF2-40B4-BE49-F238E27FC236}">
                  <a16:creationId xmlns:a16="http://schemas.microsoft.com/office/drawing/2014/main" id="{345604E3-123F-1FF9-0C54-21D0D38D4F8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195062" y="5487649"/>
              <a:ext cx="384503" cy="250697"/>
            </a:xfrm>
            <a:prstGeom prst="roundRect">
              <a:avLst/>
            </a:prstGeom>
            <a:solidFill>
              <a:schemeClr val="tx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Ctrl</a:t>
              </a:r>
            </a:p>
          </p:txBody>
        </p:sp>
        <p:sp>
          <p:nvSpPr>
            <p:cNvPr id="185" name="Rectangle 164">
              <a:extLst>
                <a:ext uri="{FF2B5EF4-FFF2-40B4-BE49-F238E27FC236}">
                  <a16:creationId xmlns:a16="http://schemas.microsoft.com/office/drawing/2014/main" id="{C3F1C924-BB53-4110-B810-FBCE67DECE8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2610678" y="5489840"/>
              <a:ext cx="205214" cy="246314"/>
            </a:xfrm>
            <a:prstGeom prst="roundRect">
              <a:avLst/>
            </a:prstGeom>
            <a:solidFill>
              <a:schemeClr val="bg2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72000" tIns="36000" rIns="72000" bIns="36000" rtlCol="0" anchor="ctr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b="1">
                  <a:solidFill>
                    <a:schemeClr val="bg1"/>
                  </a:solidFill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104276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57E6BC75-B6F5-2582-0E44-E54853E90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 elements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C73CE3A-5C02-80AB-8EDC-2001E571A97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3F258C-5575-276E-05B3-13DE18496B7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6AAF062-1872-466C-84ED-55438768A27E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F3EC2DC-7F08-D035-878A-BA88A93472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42A2276D-7534-023D-95B4-32D437B04227}"/>
              </a:ext>
            </a:extLst>
          </p:cNvPr>
          <p:cNvSpPr txBox="1">
            <a:spLocks/>
          </p:cNvSpPr>
          <p:nvPr/>
        </p:nvSpPr>
        <p:spPr bwMode="gray">
          <a:xfrm>
            <a:off x="371476" y="1592796"/>
            <a:ext cx="3671888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/>
              <a:t>Highlight Box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ECE5D19-AD33-0E8A-00A9-80EC6B93EA26}"/>
              </a:ext>
            </a:extLst>
          </p:cNvPr>
          <p:cNvSpPr txBox="1">
            <a:spLocks/>
          </p:cNvSpPr>
          <p:nvPr/>
        </p:nvSpPr>
        <p:spPr bwMode="gray">
          <a:xfrm>
            <a:off x="4259796" y="1592796"/>
            <a:ext cx="1726592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/>
              <a:t>Lines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97CC363A-AF68-BC71-0E5C-C735FECAC6BF}"/>
              </a:ext>
            </a:extLst>
          </p:cNvPr>
          <p:cNvSpPr txBox="1">
            <a:spLocks/>
          </p:cNvSpPr>
          <p:nvPr/>
        </p:nvSpPr>
        <p:spPr bwMode="gray">
          <a:xfrm>
            <a:off x="6204012" y="1592796"/>
            <a:ext cx="1726592" cy="394495"/>
          </a:xfrm>
          <a:prstGeom prst="rect">
            <a:avLst/>
          </a:prstGeom>
        </p:spPr>
        <p:txBody>
          <a:bodyPr lIns="0" tIns="0" rIns="0" bIns="0"/>
          <a:lstStyle>
            <a:lvl1pPr algn="l" defTabSz="91434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en-US" sz="3500" b="0" kern="1200" dirty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/>
              <a:t>Text box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B980615-F46B-AF62-458C-AFD3068FFBC8}"/>
              </a:ext>
            </a:extLst>
          </p:cNvPr>
          <p:cNvSpPr>
            <a:spLocks/>
          </p:cNvSpPr>
          <p:nvPr/>
        </p:nvSpPr>
        <p:spPr bwMode="gray">
          <a:xfrm>
            <a:off x="371475" y="2000581"/>
            <a:ext cx="1728788" cy="600327"/>
          </a:xfrm>
          <a:prstGeom prst="rect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Highlight Box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A6DBA73-C7DE-53B8-E042-79657DA101E3}"/>
              </a:ext>
            </a:extLst>
          </p:cNvPr>
          <p:cNvSpPr>
            <a:spLocks/>
          </p:cNvSpPr>
          <p:nvPr/>
        </p:nvSpPr>
        <p:spPr bwMode="gray">
          <a:xfrm>
            <a:off x="372573" y="2816672"/>
            <a:ext cx="1726592" cy="600327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bg1"/>
                </a:solidFill>
              </a:rPr>
              <a:t>Highlight Box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226E51E-C258-A46D-32D8-4E4CD478AFDB}"/>
              </a:ext>
            </a:extLst>
          </p:cNvPr>
          <p:cNvSpPr>
            <a:spLocks/>
          </p:cNvSpPr>
          <p:nvPr/>
        </p:nvSpPr>
        <p:spPr bwMode="gray">
          <a:xfrm>
            <a:off x="372573" y="3632763"/>
            <a:ext cx="1726592" cy="600327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tx1"/>
                </a:solidFill>
              </a:rPr>
              <a:t>Highlight Box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16D7C99-6C78-D789-C66A-8F6D3A3FEF83}"/>
              </a:ext>
            </a:extLst>
          </p:cNvPr>
          <p:cNvSpPr>
            <a:spLocks/>
          </p:cNvSpPr>
          <p:nvPr/>
        </p:nvSpPr>
        <p:spPr bwMode="gray">
          <a:xfrm>
            <a:off x="371475" y="4448853"/>
            <a:ext cx="1727200" cy="600327"/>
          </a:xfrm>
          <a:prstGeom prst="rect">
            <a:avLst/>
          </a:prstGeom>
          <a:solidFill>
            <a:schemeClr val="tx2"/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tx1"/>
                </a:solidFill>
              </a:rPr>
              <a:t>Highlight Box</a:t>
            </a: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DDDE70C0-4FC9-E80F-2981-94E71230E444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000581"/>
            <a:ext cx="1726592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44E64C6D-A33D-8625-B4F3-43256E07BC58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638441"/>
            <a:ext cx="1726592" cy="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881071AD-0977-69E9-A24D-BCA8F3F485C1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957371"/>
            <a:ext cx="1726592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FE6D85F-C6A9-17B6-C2B2-B73320451EF5}"/>
              </a:ext>
            </a:extLst>
          </p:cNvPr>
          <p:cNvCxnSpPr>
            <a:cxnSpLocks/>
          </p:cNvCxnSpPr>
          <p:nvPr/>
        </p:nvCxnSpPr>
        <p:spPr bwMode="gray">
          <a:xfrm>
            <a:off x="4259796" y="2319511"/>
            <a:ext cx="1726592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D45A3EEC-2E2A-55B3-BD43-768312174D21}"/>
              </a:ext>
            </a:extLst>
          </p:cNvPr>
          <p:cNvCxnSpPr/>
          <p:nvPr/>
        </p:nvCxnSpPr>
        <p:spPr bwMode="gray">
          <a:xfrm>
            <a:off x="4259492" y="3276301"/>
            <a:ext cx="17272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2551AA2-18A1-1735-DC26-6CEF5D309AEA}"/>
              </a:ext>
            </a:extLst>
          </p:cNvPr>
          <p:cNvCxnSpPr/>
          <p:nvPr/>
        </p:nvCxnSpPr>
        <p:spPr bwMode="gray">
          <a:xfrm>
            <a:off x="4259492" y="3914161"/>
            <a:ext cx="1727200" cy="0"/>
          </a:xfrm>
          <a:prstGeom prst="line">
            <a:avLst/>
          </a:prstGeom>
          <a:ln w="9525">
            <a:solidFill>
              <a:schemeClr val="bg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0BCBA327-BE2E-68D2-9948-B89AC0496786}"/>
              </a:ext>
            </a:extLst>
          </p:cNvPr>
          <p:cNvCxnSpPr/>
          <p:nvPr/>
        </p:nvCxnSpPr>
        <p:spPr bwMode="gray">
          <a:xfrm>
            <a:off x="4259492" y="4233090"/>
            <a:ext cx="1727200" cy="0"/>
          </a:xfrm>
          <a:prstGeom prst="line">
            <a:avLst/>
          </a:prstGeom>
          <a:ln w="9525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8B08AA85-55F5-CF3B-1F1A-522528021E33}"/>
              </a:ext>
            </a:extLst>
          </p:cNvPr>
          <p:cNvCxnSpPr/>
          <p:nvPr/>
        </p:nvCxnSpPr>
        <p:spPr bwMode="gray">
          <a:xfrm>
            <a:off x="4259492" y="3595231"/>
            <a:ext cx="1727200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4732C8B0-973C-2CD7-2E4F-1EBA96FCC047}"/>
              </a:ext>
            </a:extLst>
          </p:cNvPr>
          <p:cNvSpPr>
            <a:spLocks/>
          </p:cNvSpPr>
          <p:nvPr/>
        </p:nvSpPr>
        <p:spPr bwMode="gray">
          <a:xfrm>
            <a:off x="2315580" y="2000581"/>
            <a:ext cx="1728788" cy="60032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tx1"/>
                </a:solidFill>
              </a:rPr>
              <a:t>Highlight Box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A69085AA-0EFB-186D-B5AA-7DA983C11068}"/>
              </a:ext>
            </a:extLst>
          </p:cNvPr>
          <p:cNvSpPr>
            <a:spLocks/>
          </p:cNvSpPr>
          <p:nvPr/>
        </p:nvSpPr>
        <p:spPr bwMode="gray">
          <a:xfrm>
            <a:off x="2316678" y="2816672"/>
            <a:ext cx="1726592" cy="60032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accent1"/>
                </a:solidFill>
              </a:rPr>
              <a:t>Highlight Box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B848D28-9038-E0F9-EC2F-8E493B44AC98}"/>
              </a:ext>
            </a:extLst>
          </p:cNvPr>
          <p:cNvSpPr>
            <a:spLocks/>
          </p:cNvSpPr>
          <p:nvPr/>
        </p:nvSpPr>
        <p:spPr bwMode="gray">
          <a:xfrm>
            <a:off x="2316678" y="3632763"/>
            <a:ext cx="1726592" cy="600327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44000" rIns="144000" bIns="144000" rtlCol="0" anchor="ctr"/>
          <a:lstStyle/>
          <a:p>
            <a:pPr algn="ctr"/>
            <a:r>
              <a:rPr lang="en-US" sz="1600" b="1">
                <a:solidFill>
                  <a:schemeClr val="bg2"/>
                </a:solidFill>
              </a:rPr>
              <a:t>Highlight Box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0138A294-1249-68FF-E245-954ABC8553FA}"/>
              </a:ext>
            </a:extLst>
          </p:cNvPr>
          <p:cNvSpPr txBox="1">
            <a:spLocks/>
          </p:cNvSpPr>
          <p:nvPr/>
        </p:nvSpPr>
        <p:spPr>
          <a:xfrm>
            <a:off x="381000" y="5868504"/>
            <a:ext cx="5607050" cy="404812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100">
                <a:solidFill>
                  <a:srgbClr val="002D4C"/>
                </a:solidFill>
                <a:latin typeface="Arial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Source: I am a dummy text. And I've always been a dummy text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37FE1456-C86C-C72A-1AF1-AC4434D59972}"/>
              </a:ext>
            </a:extLst>
          </p:cNvPr>
          <p:cNvSpPr/>
          <p:nvPr/>
        </p:nvSpPr>
        <p:spPr bwMode="gray">
          <a:xfrm>
            <a:off x="11043886" y="2319511"/>
            <a:ext cx="776638" cy="776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en-US" sz="1600" err="1">
              <a:solidFill>
                <a:schemeClr val="bg1"/>
              </a:solidFill>
            </a:endParaRPr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5AB5EFFD-D7C6-BB3E-1F76-3F2D3ADCC7B1}"/>
              </a:ext>
            </a:extLst>
          </p:cNvPr>
          <p:cNvGrpSpPr/>
          <p:nvPr/>
        </p:nvGrpSpPr>
        <p:grpSpPr>
          <a:xfrm>
            <a:off x="11207320" y="2482946"/>
            <a:ext cx="449768" cy="449766"/>
            <a:chOff x="6688764" y="2101930"/>
            <a:chExt cx="575303" cy="575302"/>
          </a:xfrm>
        </p:grpSpPr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E9441BF9-5989-C20E-02BE-D89AEDA2151A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0583D39-67B3-D156-1EF0-384DDF1FE851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53BEA846-27FF-CCF9-4846-FF98AFF22620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D06BA575-8D1D-B616-37F3-D17C9E540FEA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F1AD1FFA-7157-1433-5F53-4980271ECCCF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7" name="Rechteck 56">
            <a:extLst>
              <a:ext uri="{FF2B5EF4-FFF2-40B4-BE49-F238E27FC236}">
                <a16:creationId xmlns:a16="http://schemas.microsoft.com/office/drawing/2014/main" id="{7BAB74D6-21D0-89B9-F87A-6DB90AC04A3C}"/>
              </a:ext>
            </a:extLst>
          </p:cNvPr>
          <p:cNvSpPr/>
          <p:nvPr/>
        </p:nvSpPr>
        <p:spPr bwMode="gray">
          <a:xfrm>
            <a:off x="10091738" y="2319511"/>
            <a:ext cx="776638" cy="77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en-US" sz="1600" err="1">
              <a:solidFill>
                <a:schemeClr val="bg1"/>
              </a:solidFill>
            </a:endParaRPr>
          </a:p>
        </p:txBody>
      </p:sp>
      <p:grpSp>
        <p:nvGrpSpPr>
          <p:cNvPr id="58" name="Gruppieren 57">
            <a:extLst>
              <a:ext uri="{FF2B5EF4-FFF2-40B4-BE49-F238E27FC236}">
                <a16:creationId xmlns:a16="http://schemas.microsoft.com/office/drawing/2014/main" id="{7BD7D114-116E-69DB-F59D-43E8A11312EE}"/>
              </a:ext>
            </a:extLst>
          </p:cNvPr>
          <p:cNvGrpSpPr/>
          <p:nvPr/>
        </p:nvGrpSpPr>
        <p:grpSpPr>
          <a:xfrm>
            <a:off x="10255172" y="2482946"/>
            <a:ext cx="449768" cy="449766"/>
            <a:chOff x="6688764" y="2101930"/>
            <a:chExt cx="575303" cy="575302"/>
          </a:xfrm>
        </p:grpSpPr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FECBC36C-60B2-AA25-26E3-2FD4C98AAA54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94B18C07-88ED-CCE3-ABA5-ED2036BA5873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016CE874-BEA7-1098-6444-1676B576EE98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B89AA61D-513A-12AA-785B-202631535199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C8A19F80-0B1C-3745-4C6E-031CBB486D30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8BA5508B-B129-D2DB-4026-EEFF3B61B0BD}"/>
              </a:ext>
            </a:extLst>
          </p:cNvPr>
          <p:cNvCxnSpPr>
            <a:cxnSpLocks/>
          </p:cNvCxnSpPr>
          <p:nvPr/>
        </p:nvCxnSpPr>
        <p:spPr bwMode="gray">
          <a:xfrm>
            <a:off x="4259263" y="4545124"/>
            <a:ext cx="1727125" cy="0"/>
          </a:xfrm>
          <a:prstGeom prst="line">
            <a:avLst/>
          </a:prstGeom>
          <a:ln w="31750">
            <a:solidFill>
              <a:schemeClr val="bg2"/>
            </a:solidFill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B08F69C0-F55A-7195-BE24-187C341411F0}"/>
              </a:ext>
            </a:extLst>
          </p:cNvPr>
          <p:cNvCxnSpPr>
            <a:cxnSpLocks/>
          </p:cNvCxnSpPr>
          <p:nvPr/>
        </p:nvCxnSpPr>
        <p:spPr bwMode="gray">
          <a:xfrm>
            <a:off x="4259263" y="4941168"/>
            <a:ext cx="1727125" cy="0"/>
          </a:xfrm>
          <a:prstGeom prst="line">
            <a:avLst/>
          </a:prstGeom>
          <a:ln w="31750">
            <a:solidFill>
              <a:schemeClr val="bg2"/>
            </a:solidFill>
            <a:headEnd type="arrow" w="lg" len="med"/>
            <a:tailEnd type="arrow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37BBD73C-AEF2-E69B-0BBD-FA04E4EA60F2}"/>
              </a:ext>
            </a:extLst>
          </p:cNvPr>
          <p:cNvGrpSpPr/>
          <p:nvPr/>
        </p:nvGrpSpPr>
        <p:grpSpPr>
          <a:xfrm>
            <a:off x="6203950" y="4317176"/>
            <a:ext cx="432000" cy="432000"/>
            <a:chOff x="6203950" y="3335951"/>
            <a:chExt cx="432000" cy="432000"/>
          </a:xfrm>
        </p:grpSpPr>
        <p:sp>
          <p:nvSpPr>
            <p:cNvPr id="67" name="Ellipse 66">
              <a:extLst>
                <a:ext uri="{FF2B5EF4-FFF2-40B4-BE49-F238E27FC236}">
                  <a16:creationId xmlns:a16="http://schemas.microsoft.com/office/drawing/2014/main" id="{1584017A-028A-8C42-4633-8A0E440A8B1A}"/>
                </a:ext>
              </a:extLst>
            </p:cNvPr>
            <p:cNvSpPr/>
            <p:nvPr/>
          </p:nvSpPr>
          <p:spPr bwMode="gray">
            <a:xfrm>
              <a:off x="6203950" y="3335951"/>
              <a:ext cx="432000" cy="43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en-US" sz="1600" err="1">
                <a:solidFill>
                  <a:schemeClr val="bg1"/>
                </a:solidFill>
              </a:endParaRPr>
            </a:p>
          </p:txBody>
        </p: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39BEF768-D0FC-A274-35FE-245E0C7C218B}"/>
                </a:ext>
              </a:extLst>
            </p:cNvPr>
            <p:cNvGrpSpPr/>
            <p:nvPr/>
          </p:nvGrpSpPr>
          <p:grpSpPr>
            <a:xfrm>
              <a:off x="6302270" y="3464037"/>
              <a:ext cx="235360" cy="175828"/>
              <a:chOff x="6240016" y="2717304"/>
              <a:chExt cx="470719" cy="351656"/>
            </a:xfrm>
          </p:grpSpPr>
          <p:cxnSp>
            <p:nvCxnSpPr>
              <p:cNvPr id="69" name="Gerader Verbinder 68">
                <a:extLst>
                  <a:ext uri="{FF2B5EF4-FFF2-40B4-BE49-F238E27FC236}">
                    <a16:creationId xmlns:a16="http://schemas.microsoft.com/office/drawing/2014/main" id="{EDD85D7E-11F5-F490-F266-B7DBCAD506BB}"/>
                  </a:ext>
                </a:extLst>
              </p:cNvPr>
              <p:cNvCxnSpPr/>
              <p:nvPr/>
            </p:nvCxnSpPr>
            <p:spPr bwMode="gray">
              <a:xfrm>
                <a:off x="6240016" y="2924944"/>
                <a:ext cx="144016" cy="14401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Gerader Verbinder 69">
                <a:extLst>
                  <a:ext uri="{FF2B5EF4-FFF2-40B4-BE49-F238E27FC236}">
                    <a16:creationId xmlns:a16="http://schemas.microsoft.com/office/drawing/2014/main" id="{4B26B0B6-CC2E-5359-6EB7-A567FE6C9A51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6359080" y="2717304"/>
                <a:ext cx="351655" cy="35165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C458C1CA-E2AC-D097-EB2A-C309C83F9C37}"/>
              </a:ext>
            </a:extLst>
          </p:cNvPr>
          <p:cNvGrpSpPr/>
          <p:nvPr/>
        </p:nvGrpSpPr>
        <p:grpSpPr>
          <a:xfrm>
            <a:off x="6744025" y="3808868"/>
            <a:ext cx="432000" cy="432000"/>
            <a:chOff x="6817001" y="3335951"/>
            <a:chExt cx="432000" cy="432000"/>
          </a:xfrm>
        </p:grpSpPr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28B6906F-366E-59FF-D0A2-46CF62B06502}"/>
                </a:ext>
              </a:extLst>
            </p:cNvPr>
            <p:cNvSpPr/>
            <p:nvPr/>
          </p:nvSpPr>
          <p:spPr bwMode="gray">
            <a:xfrm>
              <a:off x="6817001" y="3335951"/>
              <a:ext cx="432000" cy="432000"/>
            </a:xfrm>
            <a:prstGeom prst="ellipse">
              <a:avLst/>
            </a:prstGeom>
            <a:solidFill>
              <a:srgbClr val="D3001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en-US" sz="1600" err="1">
                <a:solidFill>
                  <a:schemeClr val="bg1"/>
                </a:solidFill>
              </a:endParaRPr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8027CA8A-A1D8-799B-A80A-5EA8C576C1A5}"/>
                </a:ext>
              </a:extLst>
            </p:cNvPr>
            <p:cNvGrpSpPr/>
            <p:nvPr/>
          </p:nvGrpSpPr>
          <p:grpSpPr>
            <a:xfrm>
              <a:off x="6945062" y="3464012"/>
              <a:ext cx="175878" cy="175878"/>
              <a:chOff x="7104112" y="2564904"/>
              <a:chExt cx="360313" cy="360313"/>
            </a:xfrm>
          </p:grpSpPr>
          <p:cxnSp>
            <p:nvCxnSpPr>
              <p:cNvPr id="74" name="Gerader Verbinder 73">
                <a:extLst>
                  <a:ext uri="{FF2B5EF4-FFF2-40B4-BE49-F238E27FC236}">
                    <a16:creationId xmlns:a16="http://schemas.microsoft.com/office/drawing/2014/main" id="{657D7A03-6108-2DAA-C42F-8A696E68E937}"/>
                  </a:ext>
                </a:extLst>
              </p:cNvPr>
              <p:cNvCxnSpPr/>
              <p:nvPr/>
            </p:nvCxnSpPr>
            <p:spPr bwMode="gray">
              <a:xfrm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Gerader Verbinder 74">
                <a:extLst>
                  <a:ext uri="{FF2B5EF4-FFF2-40B4-BE49-F238E27FC236}">
                    <a16:creationId xmlns:a16="http://schemas.microsoft.com/office/drawing/2014/main" id="{BA5376A9-EED7-CB98-D8FE-7783DD73BB7F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F666CB4C-BD9E-FBE5-290B-E36B972BC216}"/>
              </a:ext>
            </a:extLst>
          </p:cNvPr>
          <p:cNvGrpSpPr/>
          <p:nvPr/>
        </p:nvGrpSpPr>
        <p:grpSpPr>
          <a:xfrm>
            <a:off x="6203950" y="3808868"/>
            <a:ext cx="432000" cy="432000"/>
            <a:chOff x="6203950" y="2825279"/>
            <a:chExt cx="432000" cy="432000"/>
          </a:xfrm>
        </p:grpSpPr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6E24BFD3-44B7-1302-1653-D1F22AE496EE}"/>
                </a:ext>
              </a:extLst>
            </p:cNvPr>
            <p:cNvSpPr/>
            <p:nvPr/>
          </p:nvSpPr>
          <p:spPr bwMode="gray">
            <a:xfrm>
              <a:off x="6203950" y="2825279"/>
              <a:ext cx="432000" cy="432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en-US" sz="1600" err="1">
                <a:solidFill>
                  <a:schemeClr val="bg1"/>
                </a:solidFill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B6E59228-8EA5-A0FB-09FB-E11F66594E30}"/>
                </a:ext>
              </a:extLst>
            </p:cNvPr>
            <p:cNvGrpSpPr/>
            <p:nvPr/>
          </p:nvGrpSpPr>
          <p:grpSpPr>
            <a:xfrm>
              <a:off x="6302270" y="2953365"/>
              <a:ext cx="235360" cy="175828"/>
              <a:chOff x="6240016" y="2717304"/>
              <a:chExt cx="470719" cy="351656"/>
            </a:xfrm>
          </p:grpSpPr>
          <p:cxnSp>
            <p:nvCxnSpPr>
              <p:cNvPr id="79" name="Gerader Verbinder 78">
                <a:extLst>
                  <a:ext uri="{FF2B5EF4-FFF2-40B4-BE49-F238E27FC236}">
                    <a16:creationId xmlns:a16="http://schemas.microsoft.com/office/drawing/2014/main" id="{61980072-8D78-49F7-D7EF-25D9005D9C2E}"/>
                  </a:ext>
                </a:extLst>
              </p:cNvPr>
              <p:cNvCxnSpPr/>
              <p:nvPr/>
            </p:nvCxnSpPr>
            <p:spPr bwMode="gray">
              <a:xfrm>
                <a:off x="6240016" y="2924944"/>
                <a:ext cx="144016" cy="14401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Gerader Verbinder 79">
                <a:extLst>
                  <a:ext uri="{FF2B5EF4-FFF2-40B4-BE49-F238E27FC236}">
                    <a16:creationId xmlns:a16="http://schemas.microsoft.com/office/drawing/2014/main" id="{F9C068EC-7DDE-0BE1-5DCB-CDBDAABBC5D4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6359080" y="2717304"/>
                <a:ext cx="351655" cy="351656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50C1A842-A18C-F9D4-68E7-C0CBEBD71E86}"/>
              </a:ext>
            </a:extLst>
          </p:cNvPr>
          <p:cNvGrpSpPr/>
          <p:nvPr/>
        </p:nvGrpSpPr>
        <p:grpSpPr>
          <a:xfrm>
            <a:off x="6744026" y="4317176"/>
            <a:ext cx="432000" cy="432000"/>
            <a:chOff x="6817001" y="2825279"/>
            <a:chExt cx="432000" cy="432000"/>
          </a:xfrm>
        </p:grpSpPr>
        <p:sp>
          <p:nvSpPr>
            <p:cNvPr id="82" name="Ellipse 81">
              <a:extLst>
                <a:ext uri="{FF2B5EF4-FFF2-40B4-BE49-F238E27FC236}">
                  <a16:creationId xmlns:a16="http://schemas.microsoft.com/office/drawing/2014/main" id="{081C0127-27B1-DFE1-17FC-1D5FD0446E25}"/>
                </a:ext>
              </a:extLst>
            </p:cNvPr>
            <p:cNvSpPr/>
            <p:nvPr/>
          </p:nvSpPr>
          <p:spPr bwMode="gray">
            <a:xfrm>
              <a:off x="6817001" y="2825279"/>
              <a:ext cx="432000" cy="4320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endParaRPr lang="en-US" sz="1600" err="1">
                <a:solidFill>
                  <a:schemeClr val="bg1"/>
                </a:solidFill>
              </a:endParaRPr>
            </a:p>
          </p:txBody>
        </p:sp>
        <p:grpSp>
          <p:nvGrpSpPr>
            <p:cNvPr id="83" name="Gruppieren 82">
              <a:extLst>
                <a:ext uri="{FF2B5EF4-FFF2-40B4-BE49-F238E27FC236}">
                  <a16:creationId xmlns:a16="http://schemas.microsoft.com/office/drawing/2014/main" id="{61171802-356D-A8C1-9A9F-1E1DEB780C2F}"/>
                </a:ext>
              </a:extLst>
            </p:cNvPr>
            <p:cNvGrpSpPr/>
            <p:nvPr/>
          </p:nvGrpSpPr>
          <p:grpSpPr>
            <a:xfrm>
              <a:off x="6945062" y="2953341"/>
              <a:ext cx="175878" cy="175878"/>
              <a:chOff x="7104112" y="2564904"/>
              <a:chExt cx="360313" cy="360313"/>
            </a:xfrm>
          </p:grpSpPr>
          <p:cxnSp>
            <p:nvCxnSpPr>
              <p:cNvPr id="84" name="Gerader Verbinder 83">
                <a:extLst>
                  <a:ext uri="{FF2B5EF4-FFF2-40B4-BE49-F238E27FC236}">
                    <a16:creationId xmlns:a16="http://schemas.microsoft.com/office/drawing/2014/main" id="{947F71DF-2B07-CB2A-1D55-F0ED3A8506BC}"/>
                  </a:ext>
                </a:extLst>
              </p:cNvPr>
              <p:cNvCxnSpPr/>
              <p:nvPr/>
            </p:nvCxnSpPr>
            <p:spPr bwMode="gray">
              <a:xfrm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Gerader Verbinder 84">
                <a:extLst>
                  <a:ext uri="{FF2B5EF4-FFF2-40B4-BE49-F238E27FC236}">
                    <a16:creationId xmlns:a16="http://schemas.microsoft.com/office/drawing/2014/main" id="{E0AF9BF9-264B-EE73-841E-F5CCD5D22BE3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flipH="1">
                <a:off x="7104112" y="2564904"/>
                <a:ext cx="360313" cy="360313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233B8600-088D-CF03-64AA-D5955F0DC066}"/>
              </a:ext>
            </a:extLst>
          </p:cNvPr>
          <p:cNvGrpSpPr/>
          <p:nvPr/>
        </p:nvGrpSpPr>
        <p:grpSpPr>
          <a:xfrm>
            <a:off x="7824175" y="3808868"/>
            <a:ext cx="432000" cy="432000"/>
            <a:chOff x="7852556" y="4044252"/>
            <a:chExt cx="432000" cy="432000"/>
          </a:xfrm>
        </p:grpSpPr>
        <p:sp>
          <p:nvSpPr>
            <p:cNvPr id="87" name="Textplatzhalter 76">
              <a:extLst>
                <a:ext uri="{FF2B5EF4-FFF2-40B4-BE49-F238E27FC236}">
                  <a16:creationId xmlns:a16="http://schemas.microsoft.com/office/drawing/2014/main" id="{A8A06AD1-B999-B82A-74D4-A059AA58B3E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852556" y="4044252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>
                <a:solidFill>
                  <a:schemeClr val="bg1"/>
                </a:solidFill>
              </a:endParaRPr>
            </a:p>
          </p:txBody>
        </p:sp>
        <p:cxnSp>
          <p:nvCxnSpPr>
            <p:cNvPr id="88" name="Gerader Verbinder 87">
              <a:extLst>
                <a:ext uri="{FF2B5EF4-FFF2-40B4-BE49-F238E27FC236}">
                  <a16:creationId xmlns:a16="http://schemas.microsoft.com/office/drawing/2014/main" id="{FF785329-0F1C-F582-C803-0880E11877BE}"/>
                </a:ext>
              </a:extLst>
            </p:cNvPr>
            <p:cNvCxnSpPr>
              <a:cxnSpLocks/>
            </p:cNvCxnSpPr>
            <p:nvPr/>
          </p:nvCxnSpPr>
          <p:spPr bwMode="gray">
            <a:xfrm flipV="1">
              <a:off x="7983387" y="4175083"/>
              <a:ext cx="170338" cy="170338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743FB759-66AA-6F86-FDBE-1DEE2AE435B3}"/>
              </a:ext>
            </a:extLst>
          </p:cNvPr>
          <p:cNvGrpSpPr/>
          <p:nvPr/>
        </p:nvGrpSpPr>
        <p:grpSpPr>
          <a:xfrm>
            <a:off x="7284100" y="3808868"/>
            <a:ext cx="432000" cy="432000"/>
            <a:chOff x="7320136" y="4043360"/>
            <a:chExt cx="432000" cy="432000"/>
          </a:xfrm>
        </p:grpSpPr>
        <p:sp>
          <p:nvSpPr>
            <p:cNvPr id="90" name="Textplatzhalter 76">
              <a:extLst>
                <a:ext uri="{FF2B5EF4-FFF2-40B4-BE49-F238E27FC236}">
                  <a16:creationId xmlns:a16="http://schemas.microsoft.com/office/drawing/2014/main" id="{87293CE0-6E30-DEC5-7C74-BE89240F9878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4D00FE8D-B05B-4DA8-E3C0-05BFF56F7D4B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" name="Textplatzhalter 76">
            <a:extLst>
              <a:ext uri="{FF2B5EF4-FFF2-40B4-BE49-F238E27FC236}">
                <a16:creationId xmlns:a16="http://schemas.microsoft.com/office/drawing/2014/main" id="{E7AE81CF-6FFE-BE3E-C4C6-C9FA2FC36976}"/>
              </a:ext>
            </a:extLst>
          </p:cNvPr>
          <p:cNvSpPr txBox="1">
            <a:spLocks noChangeAspect="1"/>
          </p:cNvSpPr>
          <p:nvPr/>
        </p:nvSpPr>
        <p:spPr bwMode="gray">
          <a:xfrm>
            <a:off x="6203950" y="4876047"/>
            <a:ext cx="432000" cy="432000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egoe UI" panose="020B0502040204020203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8" algn="ctr"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1</a:t>
            </a:r>
            <a:endParaRPr lang="en-US" sz="1000">
              <a:solidFill>
                <a:schemeClr val="bg1"/>
              </a:solidFill>
            </a:endParaRPr>
          </a:p>
        </p:txBody>
      </p:sp>
      <p:sp>
        <p:nvSpPr>
          <p:cNvPr id="93" name="Textplatzhalter 76">
            <a:extLst>
              <a:ext uri="{FF2B5EF4-FFF2-40B4-BE49-F238E27FC236}">
                <a16:creationId xmlns:a16="http://schemas.microsoft.com/office/drawing/2014/main" id="{62181BCF-58E5-9329-64F8-8AF12BFFD68B}"/>
              </a:ext>
            </a:extLst>
          </p:cNvPr>
          <p:cNvSpPr txBox="1">
            <a:spLocks noChangeAspect="1"/>
          </p:cNvSpPr>
          <p:nvPr/>
        </p:nvSpPr>
        <p:spPr bwMode="gray">
          <a:xfrm>
            <a:off x="6726018" y="4876047"/>
            <a:ext cx="432000" cy="432000"/>
          </a:xfrm>
          <a:prstGeom prst="ellipse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Segoe UI" panose="020B0502040204020203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8" algn="ctr">
              <a:lnSpc>
                <a:spcPct val="100000"/>
              </a:lnSpc>
            </a:pPr>
            <a:r>
              <a:rPr lang="en-US" sz="1600">
                <a:solidFill>
                  <a:schemeClr val="bg1"/>
                </a:solidFill>
              </a:rPr>
              <a:t>1</a:t>
            </a:r>
            <a:endParaRPr lang="en-US" sz="1000">
              <a:solidFill>
                <a:schemeClr val="bg1"/>
              </a:solidFill>
            </a:endParaRP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9A163DF5-4167-719B-DF31-A32FF3F2B6B4}"/>
              </a:ext>
            </a:extLst>
          </p:cNvPr>
          <p:cNvGrpSpPr/>
          <p:nvPr/>
        </p:nvGrpSpPr>
        <p:grpSpPr>
          <a:xfrm>
            <a:off x="7284102" y="4317176"/>
            <a:ext cx="432000" cy="432000"/>
            <a:chOff x="7320136" y="4043360"/>
            <a:chExt cx="432000" cy="432000"/>
          </a:xfrm>
        </p:grpSpPr>
        <p:sp>
          <p:nvSpPr>
            <p:cNvPr id="95" name="Textplatzhalter 76">
              <a:extLst>
                <a:ext uri="{FF2B5EF4-FFF2-40B4-BE49-F238E27FC236}">
                  <a16:creationId xmlns:a16="http://schemas.microsoft.com/office/drawing/2014/main" id="{AC5FB212-701C-4201-1128-4EE0AAE95C9A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96" name="Gerader Verbinder 95">
              <a:extLst>
                <a:ext uri="{FF2B5EF4-FFF2-40B4-BE49-F238E27FC236}">
                  <a16:creationId xmlns:a16="http://schemas.microsoft.com/office/drawing/2014/main" id="{151BD771-22E7-0F7B-2731-EBDBC15F3893}"/>
                </a:ext>
              </a:extLst>
            </p:cNvPr>
            <p:cNvCxnSpPr>
              <a:cxnSpLocks/>
            </p:cNvCxnSpPr>
            <p:nvPr/>
          </p:nvCxnSpPr>
          <p:spPr bwMode="gray">
            <a:xfrm rot="18900000"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F0C88C93-FC14-7B07-41D8-F1BE9F514F04}"/>
              </a:ext>
            </a:extLst>
          </p:cNvPr>
          <p:cNvGrpSpPr/>
          <p:nvPr/>
        </p:nvGrpSpPr>
        <p:grpSpPr>
          <a:xfrm>
            <a:off x="7824178" y="4317176"/>
            <a:ext cx="432000" cy="432000"/>
            <a:chOff x="7320136" y="4043360"/>
            <a:chExt cx="432000" cy="432000"/>
          </a:xfrm>
        </p:grpSpPr>
        <p:sp>
          <p:nvSpPr>
            <p:cNvPr id="98" name="Textplatzhalter 76">
              <a:extLst>
                <a:ext uri="{FF2B5EF4-FFF2-40B4-BE49-F238E27FC236}">
                  <a16:creationId xmlns:a16="http://schemas.microsoft.com/office/drawing/2014/main" id="{54151B4B-7434-41B0-17DA-672F81ADDCC1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7320136" y="4043360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3041B2FC-E9E6-5B71-2EA2-CB4F1C68207E}"/>
                </a:ext>
              </a:extLst>
            </p:cNvPr>
            <p:cNvCxnSpPr>
              <a:cxnSpLocks/>
            </p:cNvCxnSpPr>
            <p:nvPr/>
          </p:nvCxnSpPr>
          <p:spPr bwMode="gray">
            <a:xfrm rot="2700000" flipH="1">
              <a:off x="7452228" y="4175452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73053005-91FB-2067-5EE6-5D880E097455}"/>
              </a:ext>
            </a:extLst>
          </p:cNvPr>
          <p:cNvGrpSpPr/>
          <p:nvPr/>
        </p:nvGrpSpPr>
        <p:grpSpPr>
          <a:xfrm>
            <a:off x="8382465" y="4858626"/>
            <a:ext cx="432000" cy="432000"/>
            <a:chOff x="8364252" y="4432331"/>
            <a:chExt cx="432000" cy="432000"/>
          </a:xfrm>
        </p:grpSpPr>
        <p:sp>
          <p:nvSpPr>
            <p:cNvPr id="101" name="Textplatzhalter 76">
              <a:extLst>
                <a:ext uri="{FF2B5EF4-FFF2-40B4-BE49-F238E27FC236}">
                  <a16:creationId xmlns:a16="http://schemas.microsoft.com/office/drawing/2014/main" id="{EB33F16A-F302-BACB-EBDE-BE9A9DE1254F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4432331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grpSp>
          <p:nvGrpSpPr>
            <p:cNvPr id="102" name="Gruppieren 101">
              <a:extLst>
                <a:ext uri="{FF2B5EF4-FFF2-40B4-BE49-F238E27FC236}">
                  <a16:creationId xmlns:a16="http://schemas.microsoft.com/office/drawing/2014/main" id="{EA60FCD1-2875-261B-19B4-18042D1323E6}"/>
                </a:ext>
              </a:extLst>
            </p:cNvPr>
            <p:cNvGrpSpPr/>
            <p:nvPr/>
          </p:nvGrpSpPr>
          <p:grpSpPr>
            <a:xfrm>
              <a:off x="8502892" y="4623186"/>
              <a:ext cx="154720" cy="50291"/>
              <a:chOff x="8508268" y="4617132"/>
              <a:chExt cx="154720" cy="50291"/>
            </a:xfrm>
          </p:grpSpPr>
          <p:cxnSp>
            <p:nvCxnSpPr>
              <p:cNvPr id="103" name="Gerader Verbinder 102">
                <a:extLst>
                  <a:ext uri="{FF2B5EF4-FFF2-40B4-BE49-F238E27FC236}">
                    <a16:creationId xmlns:a16="http://schemas.microsoft.com/office/drawing/2014/main" id="{6E20E945-0DBD-51E1-B13C-0EC20AC9149A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8508268" y="461713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Gerader Verbinder 103">
                <a:extLst>
                  <a:ext uri="{FF2B5EF4-FFF2-40B4-BE49-F238E27FC236}">
                    <a16:creationId xmlns:a16="http://schemas.microsoft.com/office/drawing/2014/main" id="{22EDE03E-FE80-616E-C6B0-7FFB7B71EB7D}"/>
                  </a:ext>
                </a:extLst>
              </p:cNvPr>
              <p:cNvCxnSpPr/>
              <p:nvPr/>
            </p:nvCxnSpPr>
            <p:spPr bwMode="gray">
              <a:xfrm>
                <a:off x="8508268" y="4667423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BD761EEE-042E-4614-7EC9-F31521F7C769}"/>
              </a:ext>
            </a:extLst>
          </p:cNvPr>
          <p:cNvGrpSpPr/>
          <p:nvPr/>
        </p:nvGrpSpPr>
        <p:grpSpPr>
          <a:xfrm>
            <a:off x="7284100" y="4876047"/>
            <a:ext cx="432000" cy="432000"/>
            <a:chOff x="8364252" y="3919563"/>
            <a:chExt cx="432000" cy="432000"/>
          </a:xfrm>
        </p:grpSpPr>
        <p:sp>
          <p:nvSpPr>
            <p:cNvPr id="106" name="Textplatzhalter 76">
              <a:extLst>
                <a:ext uri="{FF2B5EF4-FFF2-40B4-BE49-F238E27FC236}">
                  <a16:creationId xmlns:a16="http://schemas.microsoft.com/office/drawing/2014/main" id="{3054749B-27A4-5A45-C849-B92DE3B1AD0E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3919563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grpSp>
          <p:nvGrpSpPr>
            <p:cNvPr id="107" name="Gruppieren 106">
              <a:extLst>
                <a:ext uri="{FF2B5EF4-FFF2-40B4-BE49-F238E27FC236}">
                  <a16:creationId xmlns:a16="http://schemas.microsoft.com/office/drawing/2014/main" id="{B0FF1E60-DABD-1046-BBBC-E44E84FDCC83}"/>
                </a:ext>
              </a:extLst>
            </p:cNvPr>
            <p:cNvGrpSpPr/>
            <p:nvPr/>
          </p:nvGrpSpPr>
          <p:grpSpPr>
            <a:xfrm>
              <a:off x="8502892" y="4058203"/>
              <a:ext cx="154720" cy="154720"/>
              <a:chOff x="8508268" y="4570882"/>
              <a:chExt cx="154720" cy="154720"/>
            </a:xfrm>
          </p:grpSpPr>
          <p:cxnSp>
            <p:nvCxnSpPr>
              <p:cNvPr id="108" name="Gerader Verbinder 107">
                <a:extLst>
                  <a:ext uri="{FF2B5EF4-FFF2-40B4-BE49-F238E27FC236}">
                    <a16:creationId xmlns:a16="http://schemas.microsoft.com/office/drawing/2014/main" id="{9A7FF922-C5F5-D369-A250-4839AB32A29B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8508268" y="464824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Gerader Verbinder 108">
                <a:extLst>
                  <a:ext uri="{FF2B5EF4-FFF2-40B4-BE49-F238E27FC236}">
                    <a16:creationId xmlns:a16="http://schemas.microsoft.com/office/drawing/2014/main" id="{317BA5BB-5CB8-B0E0-EF84-EB31D1FB133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 rot="5400000">
                <a:off x="8508268" y="4648242"/>
                <a:ext cx="154720" cy="0"/>
              </a:xfrm>
              <a:prstGeom prst="line">
                <a:avLst/>
              </a:prstGeom>
              <a:ln w="19050">
                <a:solidFill>
                  <a:schemeClr val="accent1">
                    <a:lumMod val="20000"/>
                    <a:lumOff val="80000"/>
                  </a:schemeClr>
                </a:solidFill>
                <a:tailEnd type="non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Gruppieren 109">
            <a:extLst>
              <a:ext uri="{FF2B5EF4-FFF2-40B4-BE49-F238E27FC236}">
                <a16:creationId xmlns:a16="http://schemas.microsoft.com/office/drawing/2014/main" id="{582B460E-09C5-C9D6-8D19-0C71C9C002A3}"/>
              </a:ext>
            </a:extLst>
          </p:cNvPr>
          <p:cNvGrpSpPr/>
          <p:nvPr/>
        </p:nvGrpSpPr>
        <p:grpSpPr>
          <a:xfrm>
            <a:off x="7824175" y="4862226"/>
            <a:ext cx="432000" cy="432000"/>
            <a:chOff x="8364252" y="3919563"/>
            <a:chExt cx="432000" cy="432000"/>
          </a:xfrm>
        </p:grpSpPr>
        <p:sp>
          <p:nvSpPr>
            <p:cNvPr id="111" name="Textplatzhalter 76">
              <a:extLst>
                <a:ext uri="{FF2B5EF4-FFF2-40B4-BE49-F238E27FC236}">
                  <a16:creationId xmlns:a16="http://schemas.microsoft.com/office/drawing/2014/main" id="{15477143-A602-950D-A96A-5FF8F0FCCA43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64252" y="3919563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112" name="Gerader Verbinder 111">
              <a:extLst>
                <a:ext uri="{FF2B5EF4-FFF2-40B4-BE49-F238E27FC236}">
                  <a16:creationId xmlns:a16="http://schemas.microsoft.com/office/drawing/2014/main" id="{F65DAEEF-6E25-0BEF-6C49-6C0A48C25129}"/>
                </a:ext>
              </a:extLst>
            </p:cNvPr>
            <p:cNvCxnSpPr>
              <a:cxnSpLocks/>
            </p:cNvCxnSpPr>
            <p:nvPr/>
          </p:nvCxnSpPr>
          <p:spPr bwMode="gray">
            <a:xfrm>
              <a:off x="8502892" y="4135563"/>
              <a:ext cx="154720" cy="0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3" name="Textplatzhalter 22">
            <a:extLst>
              <a:ext uri="{FF2B5EF4-FFF2-40B4-BE49-F238E27FC236}">
                <a16:creationId xmlns:a16="http://schemas.microsoft.com/office/drawing/2014/main" id="{9A139915-460C-666B-06EB-383E051B5F39}"/>
              </a:ext>
            </a:extLst>
          </p:cNvPr>
          <p:cNvSpPr txBox="1">
            <a:spLocks/>
          </p:cNvSpPr>
          <p:nvPr/>
        </p:nvSpPr>
        <p:spPr bwMode="gray">
          <a:xfrm>
            <a:off x="6203950" y="2652985"/>
            <a:ext cx="2592302" cy="793061"/>
          </a:xfrm>
          <a:prstGeom prst="rect">
            <a:avLst/>
          </a:prstGeom>
          <a:solidFill>
            <a:schemeClr val="tx1"/>
          </a:solidFill>
        </p:spPr>
        <p:txBody>
          <a:bodyPr vert="horz" lIns="144000" tIns="144000" rIns="144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Font typeface="+mj-lt"/>
              <a:buAutoNum type="arabicPeriod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Font typeface="+mj-lt"/>
              <a:buAutoNum type="alphaLcPeriod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/>
              <a:t>Standard text box with bullet point</a:t>
            </a:r>
          </a:p>
        </p:txBody>
      </p: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AAF2FBCF-D631-0B49-3CF8-778E9DAE12EA}"/>
              </a:ext>
            </a:extLst>
          </p:cNvPr>
          <p:cNvGrpSpPr/>
          <p:nvPr/>
        </p:nvGrpSpPr>
        <p:grpSpPr>
          <a:xfrm>
            <a:off x="11207320" y="1651682"/>
            <a:ext cx="449768" cy="449766"/>
            <a:chOff x="6688764" y="2101930"/>
            <a:chExt cx="575303" cy="575302"/>
          </a:xfrm>
        </p:grpSpPr>
        <p:sp>
          <p:nvSpPr>
            <p:cNvPr id="115" name="Freihandform: Form 114">
              <a:extLst>
                <a:ext uri="{FF2B5EF4-FFF2-40B4-BE49-F238E27FC236}">
                  <a16:creationId xmlns:a16="http://schemas.microsoft.com/office/drawing/2014/main" id="{412D2403-F1BC-8775-2265-A2D3A5B37DDA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ihandform: Form 115">
              <a:extLst>
                <a:ext uri="{FF2B5EF4-FFF2-40B4-BE49-F238E27FC236}">
                  <a16:creationId xmlns:a16="http://schemas.microsoft.com/office/drawing/2014/main" id="{2A942C2F-9A7B-9F7D-6815-ED9B1D91DCD7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ihandform: Form 116">
              <a:extLst>
                <a:ext uri="{FF2B5EF4-FFF2-40B4-BE49-F238E27FC236}">
                  <a16:creationId xmlns:a16="http://schemas.microsoft.com/office/drawing/2014/main" id="{EB12213D-5C24-0679-61C6-A80CE44F69E5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ihandform: Form 117">
              <a:extLst>
                <a:ext uri="{FF2B5EF4-FFF2-40B4-BE49-F238E27FC236}">
                  <a16:creationId xmlns:a16="http://schemas.microsoft.com/office/drawing/2014/main" id="{C185FF78-6E60-70B1-9896-D1E25FDC981E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C2EF202C-D21F-D55A-0F06-17AD70A3BD41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CA79FFF2-9EBE-E6E5-436E-85EB8B9F7A30}"/>
              </a:ext>
            </a:extLst>
          </p:cNvPr>
          <p:cNvGrpSpPr/>
          <p:nvPr/>
        </p:nvGrpSpPr>
        <p:grpSpPr>
          <a:xfrm>
            <a:off x="10255172" y="1651682"/>
            <a:ext cx="449768" cy="449766"/>
            <a:chOff x="6688764" y="2101930"/>
            <a:chExt cx="575303" cy="575302"/>
          </a:xfrm>
        </p:grpSpPr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6C5D865C-B2D3-6D2F-495F-630ED8F8B6F8}"/>
                </a:ext>
              </a:extLst>
            </p:cNvPr>
            <p:cNvSpPr/>
            <p:nvPr/>
          </p:nvSpPr>
          <p:spPr>
            <a:xfrm>
              <a:off x="6832589" y="2101930"/>
              <a:ext cx="287650" cy="258886"/>
            </a:xfrm>
            <a:custGeom>
              <a:avLst/>
              <a:gdLst>
                <a:gd name="connsiteX0" fmla="*/ 0 w 287650"/>
                <a:gd name="connsiteY0" fmla="*/ 115061 h 258886"/>
                <a:gd name="connsiteX1" fmla="*/ 0 w 287650"/>
                <a:gd name="connsiteY1" fmla="*/ 86296 h 258886"/>
                <a:gd name="connsiteX2" fmla="*/ 12638 w 287650"/>
                <a:gd name="connsiteY2" fmla="*/ 12638 h 258886"/>
                <a:gd name="connsiteX3" fmla="*/ 86296 w 287650"/>
                <a:gd name="connsiteY3" fmla="*/ 0 h 258886"/>
                <a:gd name="connsiteX4" fmla="*/ 201355 w 287650"/>
                <a:gd name="connsiteY4" fmla="*/ 0 h 258886"/>
                <a:gd name="connsiteX5" fmla="*/ 275014 w 287650"/>
                <a:gd name="connsiteY5" fmla="*/ 12638 h 258886"/>
                <a:gd name="connsiteX6" fmla="*/ 287651 w 287650"/>
                <a:gd name="connsiteY6" fmla="*/ 86296 h 258886"/>
                <a:gd name="connsiteX7" fmla="*/ 287651 w 287650"/>
                <a:gd name="connsiteY7" fmla="*/ 115061 h 258886"/>
                <a:gd name="connsiteX8" fmla="*/ 275014 w 287650"/>
                <a:gd name="connsiteY8" fmla="*/ 188718 h 258886"/>
                <a:gd name="connsiteX9" fmla="*/ 201355 w 287650"/>
                <a:gd name="connsiteY9" fmla="*/ 201356 h 258886"/>
                <a:gd name="connsiteX10" fmla="*/ 172590 w 287650"/>
                <a:gd name="connsiteY10" fmla="*/ 201356 h 258886"/>
                <a:gd name="connsiteX11" fmla="*/ 86296 w 287650"/>
                <a:gd name="connsiteY11" fmla="*/ 258887 h 258886"/>
                <a:gd name="connsiteX12" fmla="*/ 86296 w 287650"/>
                <a:gd name="connsiteY12" fmla="*/ 201356 h 258886"/>
                <a:gd name="connsiteX13" fmla="*/ 12638 w 287650"/>
                <a:gd name="connsiteY13" fmla="*/ 188718 h 258886"/>
                <a:gd name="connsiteX14" fmla="*/ 0 w 287650"/>
                <a:gd name="connsiteY14" fmla="*/ 115061 h 258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7650" h="258886">
                  <a:moveTo>
                    <a:pt x="0" y="115061"/>
                  </a:moveTo>
                  <a:lnTo>
                    <a:pt x="0" y="86296"/>
                  </a:lnTo>
                  <a:cubicBezTo>
                    <a:pt x="0" y="45616"/>
                    <a:pt x="0" y="25275"/>
                    <a:pt x="12638" y="12638"/>
                  </a:cubicBezTo>
                  <a:cubicBezTo>
                    <a:pt x="25275" y="0"/>
                    <a:pt x="45616" y="0"/>
                    <a:pt x="86296" y="0"/>
                  </a:cubicBezTo>
                  <a:lnTo>
                    <a:pt x="201355" y="0"/>
                  </a:lnTo>
                  <a:cubicBezTo>
                    <a:pt x="242038" y="0"/>
                    <a:pt x="262377" y="0"/>
                    <a:pt x="275014" y="12638"/>
                  </a:cubicBezTo>
                  <a:cubicBezTo>
                    <a:pt x="287651" y="25275"/>
                    <a:pt x="287651" y="45616"/>
                    <a:pt x="287651" y="86296"/>
                  </a:cubicBezTo>
                  <a:lnTo>
                    <a:pt x="287651" y="115061"/>
                  </a:lnTo>
                  <a:cubicBezTo>
                    <a:pt x="287651" y="155741"/>
                    <a:pt x="287651" y="176081"/>
                    <a:pt x="275014" y="188718"/>
                  </a:cubicBezTo>
                  <a:cubicBezTo>
                    <a:pt x="262377" y="201356"/>
                    <a:pt x="242038" y="201356"/>
                    <a:pt x="201355" y="201356"/>
                  </a:cubicBezTo>
                  <a:lnTo>
                    <a:pt x="172590" y="201356"/>
                  </a:lnTo>
                  <a:lnTo>
                    <a:pt x="86296" y="258887"/>
                  </a:lnTo>
                  <a:lnTo>
                    <a:pt x="86296" y="201356"/>
                  </a:lnTo>
                  <a:cubicBezTo>
                    <a:pt x="45616" y="201356"/>
                    <a:pt x="25275" y="201356"/>
                    <a:pt x="12638" y="188718"/>
                  </a:cubicBezTo>
                  <a:cubicBezTo>
                    <a:pt x="0" y="176081"/>
                    <a:pt x="0" y="155741"/>
                    <a:pt x="0" y="115061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5338EFCD-4149-D817-AD61-D212658AD5FD}"/>
                </a:ext>
              </a:extLst>
            </p:cNvPr>
            <p:cNvSpPr/>
            <p:nvPr/>
          </p:nvSpPr>
          <p:spPr>
            <a:xfrm>
              <a:off x="6688764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2 w 230121"/>
                <a:gd name="connsiteY2" fmla="*/ 115060 h 115059"/>
                <a:gd name="connsiteX3" fmla="*/ 115061 w 230121"/>
                <a:gd name="connsiteY3" fmla="*/ 115060 h 115059"/>
                <a:gd name="connsiteX4" fmla="*/ 171429 w 230121"/>
                <a:gd name="connsiteY4" fmla="*/ 115060 h 115059"/>
                <a:gd name="connsiteX5" fmla="*/ 221010 w 230121"/>
                <a:gd name="connsiteY5" fmla="*/ 89122 h 115059"/>
                <a:gd name="connsiteX6" fmla="*/ 184384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3" y="58165"/>
                    <a:pt x="9111" y="89122"/>
                  </a:cubicBezTo>
                  <a:cubicBezTo>
                    <a:pt x="23221" y="104244"/>
                    <a:pt x="38935" y="115060"/>
                    <a:pt x="58692" y="115060"/>
                  </a:cubicBezTo>
                  <a:lnTo>
                    <a:pt x="115061" y="115060"/>
                  </a:lnTo>
                  <a:lnTo>
                    <a:pt x="171429" y="115060"/>
                  </a:lnTo>
                  <a:cubicBezTo>
                    <a:pt x="191186" y="115060"/>
                    <a:pt x="206901" y="104244"/>
                    <a:pt x="221010" y="89122"/>
                  </a:cubicBezTo>
                  <a:cubicBezTo>
                    <a:pt x="249895" y="58165"/>
                    <a:pt x="202471" y="33424"/>
                    <a:pt x="184384" y="21309"/>
                  </a:cubicBezTo>
                  <a:cubicBezTo>
                    <a:pt x="141970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57992E14-0385-E58A-DDA7-C77C770C0B42}"/>
                </a:ext>
              </a:extLst>
            </p:cNvPr>
            <p:cNvSpPr/>
            <p:nvPr/>
          </p:nvSpPr>
          <p:spPr>
            <a:xfrm>
              <a:off x="7033946" y="2562173"/>
              <a:ext cx="230121" cy="115059"/>
            </a:xfrm>
            <a:custGeom>
              <a:avLst/>
              <a:gdLst>
                <a:gd name="connsiteX0" fmla="*/ 45737 w 230121"/>
                <a:gd name="connsiteY0" fmla="*/ 21309 h 115059"/>
                <a:gd name="connsiteX1" fmla="*/ 9111 w 230121"/>
                <a:gd name="connsiteY1" fmla="*/ 89122 h 115059"/>
                <a:gd name="connsiteX2" fmla="*/ 58693 w 230121"/>
                <a:gd name="connsiteY2" fmla="*/ 115060 h 115059"/>
                <a:gd name="connsiteX3" fmla="*/ 115061 w 230121"/>
                <a:gd name="connsiteY3" fmla="*/ 115060 h 115059"/>
                <a:gd name="connsiteX4" fmla="*/ 171430 w 230121"/>
                <a:gd name="connsiteY4" fmla="*/ 115060 h 115059"/>
                <a:gd name="connsiteX5" fmla="*/ 221009 w 230121"/>
                <a:gd name="connsiteY5" fmla="*/ 89122 h 115059"/>
                <a:gd name="connsiteX6" fmla="*/ 184383 w 230121"/>
                <a:gd name="connsiteY6" fmla="*/ 21309 h 115059"/>
                <a:gd name="connsiteX7" fmla="*/ 45737 w 230121"/>
                <a:gd name="connsiteY7" fmla="*/ 21309 h 1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121" h="115059">
                  <a:moveTo>
                    <a:pt x="45737" y="21309"/>
                  </a:moveTo>
                  <a:cubicBezTo>
                    <a:pt x="27650" y="33424"/>
                    <a:pt x="-19772" y="58165"/>
                    <a:pt x="9111" y="89122"/>
                  </a:cubicBezTo>
                  <a:cubicBezTo>
                    <a:pt x="23220" y="104244"/>
                    <a:pt x="38934" y="115060"/>
                    <a:pt x="58693" y="115060"/>
                  </a:cubicBezTo>
                  <a:lnTo>
                    <a:pt x="115061" y="115060"/>
                  </a:lnTo>
                  <a:lnTo>
                    <a:pt x="171430" y="115060"/>
                  </a:lnTo>
                  <a:cubicBezTo>
                    <a:pt x="191186" y="115060"/>
                    <a:pt x="206900" y="104244"/>
                    <a:pt x="221009" y="89122"/>
                  </a:cubicBezTo>
                  <a:cubicBezTo>
                    <a:pt x="249895" y="58165"/>
                    <a:pt x="202470" y="33424"/>
                    <a:pt x="184383" y="21309"/>
                  </a:cubicBezTo>
                  <a:cubicBezTo>
                    <a:pt x="141968" y="-7103"/>
                    <a:pt x="88152" y="-7103"/>
                    <a:pt x="45737" y="21309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65E3DBBC-CC93-D98F-DC43-848FE72E8E70}"/>
                </a:ext>
              </a:extLst>
            </p:cNvPr>
            <p:cNvSpPr/>
            <p:nvPr/>
          </p:nvSpPr>
          <p:spPr>
            <a:xfrm>
              <a:off x="6746294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3" y="115061"/>
                    <a:pt x="57530" y="115061"/>
                  </a:cubicBezTo>
                  <a:cubicBezTo>
                    <a:pt x="25757" y="115061"/>
                    <a:pt x="0" y="89304"/>
                    <a:pt x="0" y="57530"/>
                  </a:cubicBezTo>
                  <a:cubicBezTo>
                    <a:pt x="0" y="25756"/>
                    <a:pt x="25757" y="0"/>
                    <a:pt x="57530" y="0"/>
                  </a:cubicBezTo>
                  <a:cubicBezTo>
                    <a:pt x="89303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ihandform: Form 124">
              <a:extLst>
                <a:ext uri="{FF2B5EF4-FFF2-40B4-BE49-F238E27FC236}">
                  <a16:creationId xmlns:a16="http://schemas.microsoft.com/office/drawing/2014/main" id="{E4D98C6C-CA48-DA54-341C-E6E1B1D5AB17}"/>
                </a:ext>
              </a:extLst>
            </p:cNvPr>
            <p:cNvSpPr/>
            <p:nvPr/>
          </p:nvSpPr>
          <p:spPr>
            <a:xfrm>
              <a:off x="7091477" y="2375199"/>
              <a:ext cx="115060" cy="115060"/>
            </a:xfrm>
            <a:custGeom>
              <a:avLst/>
              <a:gdLst>
                <a:gd name="connsiteX0" fmla="*/ 115061 w 115060"/>
                <a:gd name="connsiteY0" fmla="*/ 57530 h 115060"/>
                <a:gd name="connsiteX1" fmla="*/ 57530 w 115060"/>
                <a:gd name="connsiteY1" fmla="*/ 115061 h 115060"/>
                <a:gd name="connsiteX2" fmla="*/ 0 w 115060"/>
                <a:gd name="connsiteY2" fmla="*/ 57530 h 115060"/>
                <a:gd name="connsiteX3" fmla="*/ 57530 w 115060"/>
                <a:gd name="connsiteY3" fmla="*/ 0 h 115060"/>
                <a:gd name="connsiteX4" fmla="*/ 115061 w 115060"/>
                <a:gd name="connsiteY4" fmla="*/ 57530 h 115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060" h="115060">
                  <a:moveTo>
                    <a:pt x="115061" y="57530"/>
                  </a:moveTo>
                  <a:cubicBezTo>
                    <a:pt x="115061" y="89304"/>
                    <a:pt x="89301" y="115061"/>
                    <a:pt x="57530" y="115061"/>
                  </a:cubicBezTo>
                  <a:cubicBezTo>
                    <a:pt x="25756" y="115061"/>
                    <a:pt x="0" y="89304"/>
                    <a:pt x="0" y="57530"/>
                  </a:cubicBezTo>
                  <a:cubicBezTo>
                    <a:pt x="0" y="25756"/>
                    <a:pt x="25756" y="0"/>
                    <a:pt x="57530" y="0"/>
                  </a:cubicBezTo>
                  <a:cubicBezTo>
                    <a:pt x="89301" y="0"/>
                    <a:pt x="115061" y="25756"/>
                    <a:pt x="115061" y="57530"/>
                  </a:cubicBezTo>
                  <a:close/>
                </a:path>
              </a:pathLst>
            </a:custGeom>
            <a:noFill/>
            <a:ln w="25400" cap="flat">
              <a:solidFill>
                <a:schemeClr val="tx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6" name="Gruppieren 125">
            <a:extLst>
              <a:ext uri="{FF2B5EF4-FFF2-40B4-BE49-F238E27FC236}">
                <a16:creationId xmlns:a16="http://schemas.microsoft.com/office/drawing/2014/main" id="{82141832-95A3-F955-336D-881C0903D16C}"/>
              </a:ext>
            </a:extLst>
          </p:cNvPr>
          <p:cNvGrpSpPr/>
          <p:nvPr/>
        </p:nvGrpSpPr>
        <p:grpSpPr>
          <a:xfrm>
            <a:off x="8394815" y="4317176"/>
            <a:ext cx="432000" cy="432000"/>
            <a:chOff x="8394815" y="4427287"/>
            <a:chExt cx="432000" cy="432000"/>
          </a:xfrm>
        </p:grpSpPr>
        <p:sp>
          <p:nvSpPr>
            <p:cNvPr id="127" name="Textplatzhalter 76">
              <a:extLst>
                <a:ext uri="{FF2B5EF4-FFF2-40B4-BE49-F238E27FC236}">
                  <a16:creationId xmlns:a16="http://schemas.microsoft.com/office/drawing/2014/main" id="{219933D4-47CB-EC13-02B1-9487B276E999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94815" y="4427287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128" name="Gerader Verbinder 127">
              <a:extLst>
                <a:ext uri="{FF2B5EF4-FFF2-40B4-BE49-F238E27FC236}">
                  <a16:creationId xmlns:a16="http://schemas.microsoft.com/office/drawing/2014/main" id="{28D1C222-E3DE-FF35-2CFD-D476CD81772F}"/>
                </a:ext>
              </a:extLst>
            </p:cNvPr>
            <p:cNvCxnSpPr>
              <a:cxnSpLocks/>
            </p:cNvCxnSpPr>
            <p:nvPr/>
          </p:nvCxnSpPr>
          <p:spPr bwMode="gray">
            <a:xfrm rot="2700000">
              <a:off x="8526907" y="4559379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uppieren 128">
            <a:extLst>
              <a:ext uri="{FF2B5EF4-FFF2-40B4-BE49-F238E27FC236}">
                <a16:creationId xmlns:a16="http://schemas.microsoft.com/office/drawing/2014/main" id="{F6601FB4-70B3-6667-4A5C-E03BD078C0FB}"/>
              </a:ext>
            </a:extLst>
          </p:cNvPr>
          <p:cNvGrpSpPr/>
          <p:nvPr/>
        </p:nvGrpSpPr>
        <p:grpSpPr>
          <a:xfrm>
            <a:off x="8394815" y="3830451"/>
            <a:ext cx="432000" cy="432000"/>
            <a:chOff x="8394815" y="3940562"/>
            <a:chExt cx="432000" cy="432000"/>
          </a:xfrm>
        </p:grpSpPr>
        <p:sp>
          <p:nvSpPr>
            <p:cNvPr id="130" name="Textplatzhalter 76">
              <a:extLst>
                <a:ext uri="{FF2B5EF4-FFF2-40B4-BE49-F238E27FC236}">
                  <a16:creationId xmlns:a16="http://schemas.microsoft.com/office/drawing/2014/main" id="{5724853C-FB59-CF32-A63B-642921B36C3D}"/>
                </a:ext>
              </a:extLst>
            </p:cNvPr>
            <p:cNvSpPr txBox="1">
              <a:spLocks noChangeAspect="1"/>
            </p:cNvSpPr>
            <p:nvPr/>
          </p:nvSpPr>
          <p:spPr bwMode="gray">
            <a:xfrm>
              <a:off x="8394815" y="3940562"/>
              <a:ext cx="432000" cy="432000"/>
            </a:xfrm>
            <a:prstGeom prst="ellipse">
              <a:avLst/>
            </a:prstGeom>
            <a:solidFill>
              <a:schemeClr val="tx1"/>
            </a:solidFill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2pPr>
              <a:lvl3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Font typeface="Segoe UI" panose="020B0502040204020203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5pPr>
              <a:lvl6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400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sz="1200" b="1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8" algn="ctr">
                <a:lnSpc>
                  <a:spcPct val="100000"/>
                </a:lnSpc>
              </a:pPr>
              <a:endParaRPr lang="en-US" sz="1000" b="0">
                <a:solidFill>
                  <a:schemeClr val="bg1"/>
                </a:solidFill>
              </a:endParaRPr>
            </a:p>
          </p:txBody>
        </p:sp>
        <p:cxnSp>
          <p:nvCxnSpPr>
            <p:cNvPr id="131" name="Gerader Verbinder 130">
              <a:extLst>
                <a:ext uri="{FF2B5EF4-FFF2-40B4-BE49-F238E27FC236}">
                  <a16:creationId xmlns:a16="http://schemas.microsoft.com/office/drawing/2014/main" id="{060EBDAE-9A2E-806B-7226-DEDDBFE8ACA5}"/>
                </a:ext>
              </a:extLst>
            </p:cNvPr>
            <p:cNvCxnSpPr>
              <a:cxnSpLocks/>
            </p:cNvCxnSpPr>
            <p:nvPr/>
          </p:nvCxnSpPr>
          <p:spPr bwMode="gray">
            <a:xfrm rot="8100000" flipH="1">
              <a:off x="8526907" y="4072654"/>
              <a:ext cx="167817" cy="167817"/>
            </a:xfrm>
            <a:prstGeom prst="line">
              <a:avLst/>
            </a:prstGeom>
            <a:ln w="19050">
              <a:solidFill>
                <a:schemeClr val="accent1">
                  <a:lumMod val="20000"/>
                  <a:lumOff val="80000"/>
                </a:schemeClr>
              </a:solidFill>
              <a:tailEnd type="arrow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Textplatzhalter 2">
            <a:extLst>
              <a:ext uri="{FF2B5EF4-FFF2-40B4-BE49-F238E27FC236}">
                <a16:creationId xmlns:a16="http://schemas.microsoft.com/office/drawing/2014/main" id="{8FBDCCBD-FA35-44DB-C087-223FA188573E}"/>
              </a:ext>
            </a:extLst>
          </p:cNvPr>
          <p:cNvSpPr txBox="1">
            <a:spLocks/>
          </p:cNvSpPr>
          <p:nvPr/>
        </p:nvSpPr>
        <p:spPr bwMode="gray">
          <a:xfrm>
            <a:off x="6212787" y="1934978"/>
            <a:ext cx="2583465" cy="6927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0000" indent="-27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rabi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Symbol" panose="05050102010706020507" pitchFamily="18" charset="2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8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/>
              <a:t>Standard text box with bullet point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B9E3B6AC-13C4-8C53-44DE-9110B771B56C}"/>
              </a:ext>
            </a:extLst>
          </p:cNvPr>
          <p:cNvSpPr txBox="1">
            <a:spLocks/>
          </p:cNvSpPr>
          <p:nvPr/>
        </p:nvSpPr>
        <p:spPr bwMode="gray">
          <a:xfrm>
            <a:off x="9120187" y="5380790"/>
            <a:ext cx="2700338" cy="900585"/>
          </a:xfrm>
          <a:prstGeom prst="rect">
            <a:avLst/>
          </a:prstGeom>
          <a:blipFill dpi="0" rotWithShape="1">
            <a:blip r:embed="rId3">
              <a:grayscl/>
            </a:blip>
            <a:srcRect/>
            <a:stretch>
              <a:fillRect/>
            </a:stretch>
          </a:blipFill>
          <a:effectLst/>
        </p:spPr>
        <p:txBody>
          <a:bodyPr wrap="square" lIns="108000" tIns="0" rIns="0" bIns="108000" rtlCol="0" anchor="b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700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© Picture source bottom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15A0448F-7C10-98D0-9523-27221B6CF26D}"/>
              </a:ext>
            </a:extLst>
          </p:cNvPr>
          <p:cNvSpPr txBox="1">
            <a:spLocks/>
          </p:cNvSpPr>
          <p:nvPr/>
        </p:nvSpPr>
        <p:spPr bwMode="gray">
          <a:xfrm>
            <a:off x="9120187" y="3824935"/>
            <a:ext cx="2700338" cy="900585"/>
          </a:xfrm>
          <a:prstGeom prst="rect">
            <a:avLst/>
          </a:prstGeom>
          <a:blipFill dpi="0" rotWithShape="1">
            <a:blip r:embed="rId4">
              <a:grayscl/>
            </a:blip>
            <a:srcRect/>
            <a:stretch>
              <a:fillRect/>
            </a:stretch>
          </a:blipFill>
          <a:effectLst/>
        </p:spPr>
        <p:txBody>
          <a:bodyPr wrap="square" lIns="108000" tIns="108000" rIns="0" bIns="108000" rtlCol="0" anchor="t">
            <a:noAutofit/>
          </a:bodyPr>
          <a:lstStyle/>
          <a:p>
            <a: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700">
                <a:solidFill>
                  <a:schemeClr val="bg1">
                    <a:alpha val="70000"/>
                  </a:schemeClr>
                </a:solidFill>
                <a:ea typeface="Microsoft Sans Serif" panose="020B0604020202020204" pitchFamily="34" charset="0"/>
                <a:cs typeface="Microsoft Sans Serif" panose="020B0604020202020204" pitchFamily="34" charset="0"/>
              </a:rPr>
              <a:t>© Picture source top</a:t>
            </a:r>
          </a:p>
        </p:txBody>
      </p:sp>
    </p:spTree>
    <p:extLst>
      <p:ext uri="{BB962C8B-B14F-4D97-AF65-F5344CB8AC3E}">
        <p14:creationId xmlns:p14="http://schemas.microsoft.com/office/powerpoint/2010/main" val="20875750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35070C-E0F9-A660-18AB-F29A927C350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 t="717"/>
          <a:stretch/>
        </p:blipFill>
        <p:spPr>
          <a:xfrm>
            <a:off x="382932" y="3155613"/>
            <a:ext cx="2258498" cy="27578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DDDDF83-E783-8F59-AD98-23E4652BE6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Colors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69EAFAE-3834-0C16-0ADC-632D2F19CA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/>
          </p:nvPr>
        </p:nvSpPr>
        <p:spPr>
          <a:xfrm>
            <a:off x="382932" y="1592264"/>
            <a:ext cx="3660431" cy="1548704"/>
          </a:xfrm>
        </p:spPr>
        <p:txBody>
          <a:bodyPr/>
          <a:lstStyle/>
          <a:p>
            <a:r>
              <a:rPr lang="en-US" sz="1400"/>
              <a:t>The colors in the </a:t>
            </a:r>
            <a:r>
              <a:rPr lang="en-US" sz="1400" b="1"/>
              <a:t>Theme Colors </a:t>
            </a:r>
            <a:r>
              <a:rPr lang="en-US" sz="1400"/>
              <a:t>section should be used for the slide design. </a:t>
            </a:r>
          </a:p>
          <a:p>
            <a:r>
              <a:rPr lang="en-US" sz="1400"/>
              <a:t>In addition, the </a:t>
            </a:r>
            <a:r>
              <a:rPr lang="en-US" sz="1400" b="1"/>
              <a:t>Custom Colors </a:t>
            </a:r>
            <a:r>
              <a:rPr lang="en-US" sz="1400"/>
              <a:t>can be used in exceptional cases. </a:t>
            </a:r>
          </a:p>
          <a:p>
            <a:r>
              <a:rPr lang="en-US" sz="1400" b="1"/>
              <a:t>The Standard Colors should not be used. 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F8A8FA06-D4BC-2B30-1FF5-F11CE48DD40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5835" y="1206263"/>
            <a:ext cx="4539909" cy="1394062"/>
            <a:chOff x="5015835" y="1206263"/>
            <a:chExt cx="4539909" cy="1394062"/>
          </a:xfrm>
        </p:grpSpPr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FA47263B-ED31-6F9D-B56A-9668122617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5835" y="1206263"/>
              <a:ext cx="1134978" cy="81314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000000"/>
                </a:solidFill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EF2AFEC0-A420-51B8-806B-F6052B74C21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50813" y="1206263"/>
              <a:ext cx="1134978" cy="81314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7CCEF924-B84C-6AB0-52C6-5484923A2A6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5790" y="1206263"/>
              <a:ext cx="1134978" cy="813140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000000"/>
                </a:solidFill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6E1CB636-4B8D-ACFD-5DE2-AC372DC7B73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20766" y="1206263"/>
              <a:ext cx="1134978" cy="81314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000000"/>
                </a:solidFill>
              </a:endParaRPr>
            </a:p>
          </p:txBody>
        </p:sp>
        <p:sp>
          <p:nvSpPr>
            <p:cNvPr id="20" name="Textplatzhalter 4">
              <a:extLst>
                <a:ext uri="{FF2B5EF4-FFF2-40B4-BE49-F238E27FC236}">
                  <a16:creationId xmlns:a16="http://schemas.microsoft.com/office/drawing/2014/main" id="{C9E2C193-4CF2-270B-A81E-2F8D52F56ABF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5837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sz="900"/>
                <a:t>Background and </a:t>
              </a:r>
              <a:br>
                <a:rPr lang="en-US" sz="900"/>
              </a:br>
              <a:r>
                <a:rPr lang="en-US" sz="900"/>
                <a:t>text on elements </a:t>
              </a:r>
            </a:p>
          </p:txBody>
        </p:sp>
        <p:sp>
          <p:nvSpPr>
            <p:cNvPr id="31" name="Textplatzhalter 4">
              <a:extLst>
                <a:ext uri="{FF2B5EF4-FFF2-40B4-BE49-F238E27FC236}">
                  <a16:creationId xmlns:a16="http://schemas.microsoft.com/office/drawing/2014/main" id="{420FA07B-D78C-6489-58DA-343343A3C83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50814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sz="900"/>
                <a:t>Text and graphic elements</a:t>
              </a:r>
            </a:p>
          </p:txBody>
        </p:sp>
        <p:sp>
          <p:nvSpPr>
            <p:cNvPr id="32" name="Textplatzhalter 4">
              <a:extLst>
                <a:ext uri="{FF2B5EF4-FFF2-40B4-BE49-F238E27FC236}">
                  <a16:creationId xmlns:a16="http://schemas.microsoft.com/office/drawing/2014/main" id="{6B8D4B86-A5C0-1498-7311-C5E2A2747E2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7285790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sz="900"/>
                <a:t>Lines, footer and graphic elements</a:t>
              </a:r>
            </a:p>
          </p:txBody>
        </p:sp>
        <p:sp>
          <p:nvSpPr>
            <p:cNvPr id="33" name="Textplatzhalter 4">
              <a:extLst>
                <a:ext uri="{FF2B5EF4-FFF2-40B4-BE49-F238E27FC236}">
                  <a16:creationId xmlns:a16="http://schemas.microsoft.com/office/drawing/2014/main" id="{61F22423-3C5D-6DA2-2F95-4A35E86789F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8414714" y="2091410"/>
              <a:ext cx="1134976" cy="50891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en-US" sz="900"/>
                <a:t>Lines and graphic elements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5736CDD0-08DD-CACA-7A13-2CD2ACE0A7A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0659" y="3011905"/>
            <a:ext cx="6809865" cy="1173179"/>
            <a:chOff x="5010659" y="2600325"/>
            <a:chExt cx="6809865" cy="1173179"/>
          </a:xfrm>
        </p:grpSpPr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497A0CA8-664D-1D32-B562-7D86D6D23AB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0659" y="2600325"/>
              <a:ext cx="1134978" cy="813140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2138F3F6-040F-6126-2F5A-06ACD23EB34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45637" y="2600325"/>
              <a:ext cx="1134978" cy="813140"/>
            </a:xfrm>
            <a:prstGeom prst="rect">
              <a:avLst/>
            </a:prstGeom>
            <a:solidFill>
              <a:schemeClr val="accent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C538958-55B1-C69C-E7E2-CC64E08069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0614" y="2600325"/>
              <a:ext cx="1134978" cy="813140"/>
            </a:xfrm>
            <a:prstGeom prst="rect">
              <a:avLst/>
            </a:prstGeom>
            <a:solidFill>
              <a:schemeClr val="accent3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chemeClr val="bg1"/>
                </a:solidFill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D1F56550-A432-4A73-9069-28AFD0181C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15592" y="2600325"/>
              <a:ext cx="1134978" cy="813140"/>
            </a:xfrm>
            <a:prstGeom prst="rect">
              <a:avLst/>
            </a:prstGeom>
            <a:solidFill>
              <a:schemeClr val="accent4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FFFFFF"/>
                </a:solidFill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E24148E7-60DF-FB01-0559-C9CB7EE293A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550568" y="2600325"/>
              <a:ext cx="1134978" cy="813140"/>
            </a:xfrm>
            <a:prstGeom prst="rect">
              <a:avLst/>
            </a:prstGeom>
            <a:solidFill>
              <a:schemeClr val="accent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FFFFFF"/>
                </a:solidFill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552FB8D8-DC3E-C759-2ABE-917C591640E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85546" y="2600325"/>
              <a:ext cx="1134978" cy="81314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34" name="Textplatzhalter 4">
              <a:extLst>
                <a:ext uri="{FF2B5EF4-FFF2-40B4-BE49-F238E27FC236}">
                  <a16:creationId xmlns:a16="http://schemas.microsoft.com/office/drawing/2014/main" id="{395ACB5A-7C12-E48C-C6D6-5C9717D97F52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0660" y="3485473"/>
              <a:ext cx="6809864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>
                  <a:solidFill>
                    <a:sysClr val="windowText" lastClr="000000"/>
                  </a:solidFill>
                </a:rPr>
                <a:t>Highlight colors mainly as subtle spot colors in the design or in diagrams and charts.</a:t>
              </a:r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68B2DBCA-51CA-18A2-CE09-879489A1280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82934" y="3163974"/>
            <a:ext cx="2252317" cy="2896769"/>
            <a:chOff x="5578148" y="1600306"/>
            <a:chExt cx="1738982" cy="2236554"/>
          </a:xfrm>
        </p:grpSpPr>
        <p:sp>
          <p:nvSpPr>
            <p:cNvPr id="41" name="Rectangle 44">
              <a:extLst>
                <a:ext uri="{FF2B5EF4-FFF2-40B4-BE49-F238E27FC236}">
                  <a16:creationId xmlns:a16="http://schemas.microsoft.com/office/drawing/2014/main" id="{2AE263B8-2DC5-2DBE-70F4-EFE7BDC38D6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1600306"/>
              <a:ext cx="1738982" cy="427140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4">
              <a:extLst>
                <a:ext uri="{FF2B5EF4-FFF2-40B4-BE49-F238E27FC236}">
                  <a16:creationId xmlns:a16="http://schemas.microsoft.com/office/drawing/2014/main" id="{E02599A0-472B-BD82-E9D5-E860081445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2878630"/>
              <a:ext cx="1738982" cy="429719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4">
              <a:extLst>
                <a:ext uri="{FF2B5EF4-FFF2-40B4-BE49-F238E27FC236}">
                  <a16:creationId xmlns:a16="http://schemas.microsoft.com/office/drawing/2014/main" id="{BA890B7C-033B-EFED-42ED-4C7F2C7B95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578148" y="3354261"/>
              <a:ext cx="1738982" cy="482599"/>
            </a:xfrm>
            <a:prstGeom prst="roundRect">
              <a:avLst>
                <a:gd name="adj" fmla="val 0"/>
              </a:avLst>
            </a:prstGeom>
            <a:noFill/>
            <a:ln w="19050">
              <a:solidFill>
                <a:srgbClr val="D300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D1F35CB1-DFBA-C989-3024-53022111818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 bwMode="gray">
            <a:xfrm>
              <a:off x="5578148" y="3354261"/>
              <a:ext cx="1738982" cy="482599"/>
            </a:xfrm>
            <a:prstGeom prst="line">
              <a:avLst/>
            </a:prstGeom>
            <a:noFill/>
            <a:ln w="19050">
              <a:solidFill>
                <a:srgbClr val="D3001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9C85EEF-BA72-C450-454B-287D981CAA1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10660" y="4401108"/>
            <a:ext cx="6809864" cy="1170213"/>
            <a:chOff x="5010660" y="4401108"/>
            <a:chExt cx="6809864" cy="1170213"/>
          </a:xfrm>
        </p:grpSpPr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1F9F8059-963A-A141-370B-A853109300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10660" y="4401108"/>
              <a:ext cx="1134978" cy="81314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D9E469FA-990A-C52F-3E84-020F05090F4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45638" y="4401108"/>
              <a:ext cx="1134978" cy="813140"/>
            </a:xfrm>
            <a:prstGeom prst="rect">
              <a:avLst/>
            </a:prstGeom>
            <a:solidFill>
              <a:srgbClr val="A3107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800">
                <a:solidFill>
                  <a:srgbClr val="FFFFFF"/>
                </a:solidFill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ACEECB82-8403-F259-6778-62A7D98ACA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80614" y="4401108"/>
              <a:ext cx="1134978" cy="813140"/>
            </a:xfrm>
            <a:prstGeom prst="rect">
              <a:avLst/>
            </a:prstGeom>
            <a:solidFill>
              <a:srgbClr val="DF9B1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chemeClr val="bg1"/>
                </a:solidFill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AE376662-22EE-2EA8-1E9D-D939BEFECE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415592" y="4401108"/>
              <a:ext cx="1134978" cy="813140"/>
            </a:xfrm>
            <a:prstGeom prst="rect">
              <a:avLst/>
            </a:prstGeom>
            <a:solidFill>
              <a:srgbClr val="FCE5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4271C6A3-DBDA-BD13-219D-A9EAC486AEC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550570" y="4401108"/>
              <a:ext cx="1134978" cy="813140"/>
            </a:xfrm>
            <a:prstGeom prst="rect">
              <a:avLst/>
            </a:prstGeom>
            <a:solidFill>
              <a:srgbClr val="D30015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FFFFFF"/>
                </a:solidFill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2395B131-CB51-9F15-EDF9-5854A33482A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85546" y="4401108"/>
              <a:ext cx="1134978" cy="813140"/>
            </a:xfrm>
            <a:prstGeom prst="rect">
              <a:avLst/>
            </a:prstGeom>
            <a:solidFill>
              <a:srgbClr val="A7822E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en-US" sz="700">
                <a:solidFill>
                  <a:srgbClr val="FFFFFF"/>
                </a:solidFill>
              </a:endParaRPr>
            </a:p>
          </p:txBody>
        </p:sp>
        <p:sp>
          <p:nvSpPr>
            <p:cNvPr id="35" name="Textplatzhalter 4">
              <a:extLst>
                <a:ext uri="{FF2B5EF4-FFF2-40B4-BE49-F238E27FC236}">
                  <a16:creationId xmlns:a16="http://schemas.microsoft.com/office/drawing/2014/main" id="{BDE42FD2-6BC1-162B-DC80-E7513A16FBA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6145638" y="5283290"/>
              <a:ext cx="5350962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>
                  <a:solidFill>
                    <a:sysClr val="windowText" lastClr="000000"/>
                  </a:solidFill>
                </a:rPr>
                <a:t>Custom colors to complement the highlight colors. These should only be used in exceptional cases. </a:t>
              </a:r>
            </a:p>
          </p:txBody>
        </p:sp>
        <p:sp>
          <p:nvSpPr>
            <p:cNvPr id="22" name="Textplatzhalter 4">
              <a:extLst>
                <a:ext uri="{FF2B5EF4-FFF2-40B4-BE49-F238E27FC236}">
                  <a16:creationId xmlns:a16="http://schemas.microsoft.com/office/drawing/2014/main" id="{1C4ED97B-8D75-2CDF-9FC6-C4C7EEFD7CD8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 bwMode="gray">
            <a:xfrm>
              <a:off x="5010660" y="5283290"/>
              <a:ext cx="977390" cy="288031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Wingdings" panose="05000000000000000000" pitchFamily="2" charset="2"/>
                <a:buChar char="§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4318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48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Symbol" panose="05050102010706020507" pitchFamily="18" charset="2"/>
                <a:buChar char="-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16000" indent="-21600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rabi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32000" indent="-216000" algn="l" defTabSz="97539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500"/>
                </a:spcAft>
                <a:buClr>
                  <a:schemeClr val="bg2"/>
                </a:buClr>
                <a:buFont typeface="+mj-lt"/>
                <a:buAutoNum type="alphaLcPeriod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2000" b="1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7539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None/>
                <a:defRPr sz="8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>
                  <a:solidFill>
                    <a:sysClr val="windowText" lastClr="000000"/>
                  </a:solidFill>
                </a:rPr>
                <a:t>100% Black. </a:t>
              </a:r>
            </a:p>
          </p:txBody>
        </p:sp>
      </p:grpSp>
      <p:sp>
        <p:nvSpPr>
          <p:cNvPr id="38" name="Foliennummernplatzhalter 37">
            <a:extLst>
              <a:ext uri="{FF2B5EF4-FFF2-40B4-BE49-F238E27FC236}">
                <a16:creationId xmlns:a16="http://schemas.microsoft.com/office/drawing/2014/main" id="{89FFED18-B973-8E6B-B8D9-BCF3D94BAC8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16"/>
          </p:nvPr>
        </p:nvSpPr>
        <p:spPr/>
        <p:txBody>
          <a:bodyPr/>
          <a:lstStyle/>
          <a:p>
            <a:fld id="{776FC98F-84AD-404B-BCCB-49E092AA6DE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Datumsplatzhalter 38">
            <a:extLst>
              <a:ext uri="{FF2B5EF4-FFF2-40B4-BE49-F238E27FC236}">
                <a16:creationId xmlns:a16="http://schemas.microsoft.com/office/drawing/2014/main" id="{345C4B84-7EB7-09E1-0A65-6BBFED20D0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14"/>
          </p:nvPr>
        </p:nvSpPr>
        <p:spPr/>
        <p:txBody>
          <a:bodyPr/>
          <a:lstStyle/>
          <a:p>
            <a:fld id="{0D4FB0FC-BE95-4B04-9CBD-95ADD00D0712}" type="datetime3">
              <a:rPr lang="de-DE" smtClean="0"/>
              <a:t>28/04/25</a:t>
            </a:fld>
            <a:endParaRPr lang="en-US"/>
          </a:p>
        </p:txBody>
      </p:sp>
      <p:sp>
        <p:nvSpPr>
          <p:cNvPr id="44" name="Fußzeilenplatzhalter 43">
            <a:extLst>
              <a:ext uri="{FF2B5EF4-FFF2-40B4-BE49-F238E27FC236}">
                <a16:creationId xmlns:a16="http://schemas.microsoft.com/office/drawing/2014/main" id="{1E2540FA-C116-4FED-30D9-BCB7EA9A8E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Name - Title of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93312172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8E6C5A2D-5680-EAD8-82FE-ABCDA4020E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795A6-68D0-083E-8810-12726F681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475" y="368300"/>
            <a:ext cx="5616575" cy="4681538"/>
          </a:xfrm>
        </p:spPr>
        <p:txBody>
          <a:bodyPr/>
          <a:lstStyle/>
          <a:p>
            <a:r>
              <a:rPr lang="en-US"/>
              <a:t>Title of the presentation over several lines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2C3F538-CAF3-C51F-F1D7-F5346C5092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1475" y="5265738"/>
            <a:ext cx="5616575" cy="1011236"/>
          </a:xfrm>
        </p:spPr>
        <p:txBody>
          <a:bodyPr/>
          <a:lstStyle/>
          <a:p>
            <a:r>
              <a:rPr lang="fr-FR"/>
              <a:t>Insert Name, OU Unit, </a:t>
            </a:r>
            <a:br>
              <a:rPr lang="fr-FR"/>
            </a:br>
            <a:r>
              <a:rPr lang="fr-FR"/>
              <a:t>Date</a:t>
            </a:r>
            <a:endParaRPr lang="en-US"/>
          </a:p>
        </p:txBody>
      </p:sp>
      <p:sp>
        <p:nvSpPr>
          <p:cNvPr id="19" name="Datumsplatzhalter 18">
            <a:extLst>
              <a:ext uri="{FF2B5EF4-FFF2-40B4-BE49-F238E27FC236}">
                <a16:creationId xmlns:a16="http://schemas.microsoft.com/office/drawing/2014/main" id="{0005EABD-2806-E2D2-FB0F-B529B111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fld id="{494E3563-B3F7-472F-BD98-E337435332A3}" type="datetime3">
              <a:rPr lang="de-DE" smtClean="0"/>
              <a:t>28/04/25</a:t>
            </a:fld>
            <a:endParaRPr lang="en-US"/>
          </a:p>
        </p:txBody>
      </p:sp>
      <p:sp>
        <p:nvSpPr>
          <p:cNvPr id="20" name="Fußzeilenplatzhalter 19">
            <a:extLst>
              <a:ext uri="{FF2B5EF4-FFF2-40B4-BE49-F238E27FC236}">
                <a16:creationId xmlns:a16="http://schemas.microsoft.com/office/drawing/2014/main" id="{22305CA1-C370-83F4-736D-5D0285B0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r>
              <a:rPr lang="en-US"/>
              <a:t>Name - Title of Presentation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7A3D0F9D-5B7E-F828-8DFC-B82773CAD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2" descr="KIT - WIN - Institute for Information Systems Start">
            <a:extLst>
              <a:ext uri="{FF2B5EF4-FFF2-40B4-BE49-F238E27FC236}">
                <a16:creationId xmlns:a16="http://schemas.microsoft.com/office/drawing/2014/main" id="{2010CBA0-D0CD-BC1F-68B0-B7ACB866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560" y="6222441"/>
            <a:ext cx="504056" cy="30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92079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1138DF5-D98C-EE4E-2015-46357D386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8299"/>
            <a:ext cx="1728788" cy="1008063"/>
          </a:xfrm>
        </p:spPr>
        <p:txBody>
          <a:bodyPr/>
          <a:lstStyle/>
          <a:p>
            <a:r>
              <a:rPr lang="en-US"/>
              <a:t>Content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29391102-EA82-6205-A41F-EC719E06C3E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16163" y="368300"/>
            <a:ext cx="6588125" cy="4681538"/>
          </a:xfrm>
        </p:spPr>
        <p:txBody>
          <a:bodyPr/>
          <a:lstStyle/>
          <a:p>
            <a:r>
              <a:rPr lang="en-US"/>
              <a:t>First chapter</a:t>
            </a:r>
          </a:p>
          <a:p>
            <a:r>
              <a:rPr lang="en-US"/>
              <a:t>Second chapter</a:t>
            </a:r>
          </a:p>
          <a:p>
            <a:pPr lvl="1"/>
            <a:r>
              <a:rPr lang="en-US"/>
              <a:t>First subordinate theme</a:t>
            </a:r>
          </a:p>
          <a:p>
            <a:pPr lvl="1"/>
            <a:r>
              <a:rPr lang="en-US"/>
              <a:t>Second subordinate topic</a:t>
            </a:r>
          </a:p>
          <a:p>
            <a:pPr lvl="1"/>
            <a:r>
              <a:rPr lang="en-US"/>
              <a:t>Third subordinate topic</a:t>
            </a:r>
          </a:p>
          <a:p>
            <a:r>
              <a:rPr lang="en-US"/>
              <a:t>Third chapter</a:t>
            </a:r>
          </a:p>
          <a:p>
            <a:pPr lvl="1"/>
            <a:r>
              <a:rPr lang="en-US"/>
              <a:t>First subordinate topic</a:t>
            </a:r>
          </a:p>
          <a:p>
            <a:pPr lvl="1"/>
            <a:r>
              <a:rPr lang="en-US"/>
              <a:t>Second subordinate topic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0CF9DEB-8048-D97A-7F3E-1E642B37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fld id="{89695CC7-B27B-4DB8-8719-292A0E6520C4}" type="datetime3">
              <a:rPr lang="de-DE" smtClean="0"/>
              <a:t>28/04/25</a:t>
            </a:fld>
            <a:endParaRPr lang="en-US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9C49632-9841-C436-DD0A-1A09CBAD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r>
              <a:rPr lang="en-US"/>
              <a:t>Name - Title of Presentation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6023BD3-E680-E879-A20E-64E5CE380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>
            <a:normAutofit fontScale="25000" lnSpcReduction="20000"/>
          </a:bodyPr>
          <a:lstStyle/>
          <a:p>
            <a:fld id="{776FC98F-84AD-404B-BCCB-49E092AA6DE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26114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el 36">
            <a:extLst>
              <a:ext uri="{FF2B5EF4-FFF2-40B4-BE49-F238E27FC236}">
                <a16:creationId xmlns:a16="http://schemas.microsoft.com/office/drawing/2014/main" id="{EA255268-1986-F2B7-B309-C776D3BB3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5" y="368299"/>
            <a:ext cx="5616575" cy="1008063"/>
          </a:xfrm>
        </p:spPr>
        <p:txBody>
          <a:bodyPr/>
          <a:lstStyle/>
          <a:p>
            <a:r>
              <a:rPr lang="en-US"/>
              <a:t>Add title</a:t>
            </a:r>
          </a:p>
        </p:txBody>
      </p:sp>
      <p:sp>
        <p:nvSpPr>
          <p:cNvPr id="38" name="Textplatzhalter 37">
            <a:extLst>
              <a:ext uri="{FF2B5EF4-FFF2-40B4-BE49-F238E27FC236}">
                <a16:creationId xmlns:a16="http://schemas.microsoft.com/office/drawing/2014/main" id="{41214ABB-53FA-C394-ECE5-FE72D5D6F0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1474" y="1592263"/>
            <a:ext cx="5616575" cy="4684711"/>
          </a:xfrm>
        </p:spPr>
        <p:txBody>
          <a:bodyPr/>
          <a:lstStyle/>
          <a:p>
            <a:r>
              <a:rPr lang="en-US"/>
              <a:t>Add text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0F273AD-90BD-5728-5CD4-B66C32E1782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Datumsplatzhalter 31">
            <a:extLst>
              <a:ext uri="{FF2B5EF4-FFF2-40B4-BE49-F238E27FC236}">
                <a16:creationId xmlns:a16="http://schemas.microsoft.com/office/drawing/2014/main" id="{9926F14E-E5FF-3526-9A5E-29A564D70DAD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947428" y="6273800"/>
            <a:ext cx="1152835" cy="584200"/>
          </a:xfrm>
        </p:spPr>
        <p:txBody>
          <a:bodyPr/>
          <a:lstStyle/>
          <a:p>
            <a:fld id="{AE9A7CBF-2310-4E37-B750-4D06D10EAAD8}" type="datetime3">
              <a:rPr lang="de-DE" smtClean="0"/>
              <a:t>28/04/25</a:t>
            </a:fld>
            <a:endParaRPr lang="en-US"/>
          </a:p>
        </p:txBody>
      </p:sp>
      <p:sp>
        <p:nvSpPr>
          <p:cNvPr id="33" name="Fußzeilenplatzhalter 32">
            <a:extLst>
              <a:ext uri="{FF2B5EF4-FFF2-40B4-BE49-F238E27FC236}">
                <a16:creationId xmlns:a16="http://schemas.microsoft.com/office/drawing/2014/main" id="{BEB87B24-66F5-556B-67AF-31C753F40A14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>
          <a:xfrm>
            <a:off x="2100264" y="6273800"/>
            <a:ext cx="3887786" cy="584200"/>
          </a:xfrm>
        </p:spPr>
        <p:txBody>
          <a:bodyPr/>
          <a:lstStyle/>
          <a:p>
            <a:r>
              <a:rPr lang="en-US"/>
              <a:t>Name - Title of Presentation</a:t>
            </a:r>
          </a:p>
        </p:txBody>
      </p:sp>
      <p:sp>
        <p:nvSpPr>
          <p:cNvPr id="31" name="Foliennummernplatzhalter 30">
            <a:extLst>
              <a:ext uri="{FF2B5EF4-FFF2-40B4-BE49-F238E27FC236}">
                <a16:creationId xmlns:a16="http://schemas.microsoft.com/office/drawing/2014/main" id="{DD17C8E8-E50F-FEFE-FF51-D4B0A6186491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>
          <a:xfrm>
            <a:off x="371475" y="6273800"/>
            <a:ext cx="575953" cy="584200"/>
          </a:xfrm>
        </p:spPr>
        <p:txBody>
          <a:bodyPr/>
          <a:lstStyle/>
          <a:p>
            <a:fld id="{776FC98F-84AD-404B-BCCB-49E092AA6DE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SmartArt-Platzhalter 7">
            <a:extLst>
              <a:ext uri="{FF2B5EF4-FFF2-40B4-BE49-F238E27FC236}">
                <a16:creationId xmlns:a16="http://schemas.microsoft.com/office/drawing/2014/main" id="{11B0D0B9-A741-A8CE-E1F1-AF007B3F3E7E}"/>
              </a:ext>
            </a:extLst>
          </p:cNvPr>
          <p:cNvSpPr>
            <a:spLocks noGrp="1"/>
          </p:cNvSpPr>
          <p:nvPr>
            <p:ph type="dgm" sz="quarter" idx="2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64177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KIT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4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 defTabSz="914347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SzPct val="90000"/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KIT_Template_EN_06_EXP.potx" id="{9D79CB2B-911D-4C6F-9468-0737833AA29D}" vid="{B45BFACE-B4DC-43DC-87D8-5DEC4930479A}"/>
    </a:ext>
  </a:extLst>
</a:theme>
</file>

<file path=ppt/theme/theme2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KIT">
      <a:dk1>
        <a:srgbClr val="002D4C"/>
      </a:dk1>
      <a:lt1>
        <a:srgbClr val="FFFFFF"/>
      </a:lt1>
      <a:dk2>
        <a:srgbClr val="DAE1E6"/>
      </a:dk2>
      <a:lt2>
        <a:srgbClr val="A8B9C4"/>
      </a:lt2>
      <a:accent1>
        <a:srgbClr val="009682"/>
      </a:accent1>
      <a:accent2>
        <a:srgbClr val="005A50"/>
      </a:accent2>
      <a:accent3>
        <a:srgbClr val="23A1E0"/>
      </a:accent3>
      <a:accent4>
        <a:srgbClr val="0C537E"/>
      </a:accent4>
      <a:accent5>
        <a:srgbClr val="8CB63C"/>
      </a:accent5>
      <a:accent6>
        <a:srgbClr val="276738"/>
      </a:accent6>
      <a:hlink>
        <a:srgbClr val="009682"/>
      </a:hlink>
      <a:folHlink>
        <a:srgbClr val="002D4C"/>
      </a:folHlink>
    </a:clrScheme>
    <a:fontScheme name="KIT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gray">
        <a:solidFill>
          <a:schemeClr val="accent1"/>
        </a:solidFill>
        <a:ln w="3175">
          <a:solidFill>
            <a:schemeClr val="accent1"/>
          </a:solidFill>
        </a:ln>
      </a:spPr>
      <a:bodyPr wrap="square" lIns="144000" tIns="144000" rIns="144000" bIns="144000" rtlCol="0" anchor="ctr"/>
      <a:lstStyle>
        <a:defPPr algn="ctr">
          <a:defRPr sz="1200" b="1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gray">
        <a:ln w="9525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>
        <a:noFill/>
      </a:spPr>
      <a:bodyPr wrap="square" lIns="0" tIns="0" rIns="0" bIns="0" rtlCol="0">
        <a:noAutofit/>
      </a:bodyPr>
      <a:lstStyle>
        <a:defPPr marL="180000" indent="-180000" algn="l">
          <a:lnSpc>
            <a:spcPct val="110000"/>
          </a:lnSpc>
          <a:spcBef>
            <a:spcPts val="300"/>
          </a:spcBef>
          <a:spcAft>
            <a:spcPts val="300"/>
          </a:spcAft>
          <a:buClr>
            <a:schemeClr val="accent1"/>
          </a:buClr>
          <a:buFont typeface="Wingdings" panose="05000000000000000000" pitchFamily="2" charset="2"/>
          <a:buChar char="§"/>
          <a:defRPr sz="1200" dirty="0" err="1" smtClean="0">
            <a:solidFill>
              <a:srgbClr val="000000"/>
            </a:solidFill>
          </a:defRPr>
        </a:defPPr>
      </a:lstStyle>
    </a:txDef>
  </a:objectDefaults>
  <a:extraClrSchemeLst/>
  <a:custClrLst>
    <a:custClr name="Schwarz">
      <a:srgbClr val="000000"/>
    </a:custClr>
    <a:custClr name="Pink">
      <a:srgbClr val="A3107C"/>
    </a:custClr>
    <a:custClr name="Orange">
      <a:srgbClr val="DF9B1B"/>
    </a:custClr>
    <a:custClr name="Gelb">
      <a:srgbClr val="FCE500"/>
    </a:custClr>
    <a:custClr name="Rot">
      <a:srgbClr val="D30015"/>
    </a:custClr>
    <a:custClr name="Braun">
      <a:srgbClr val="A7822E"/>
    </a:custClr>
  </a:custClrLst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2a853bd-5200-450f-a049-85589f47d44c">
      <Terms xmlns="http://schemas.microsoft.com/office/infopath/2007/PartnerControls"/>
    </lcf76f155ced4ddcb4097134ff3c332f>
    <TaxCatchAll xmlns="7d4ea663-045f-4d88-a32d-d0a051f1ffa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C1B56010C546448BC4BEDED85D702F" ma:contentTypeVersion="14" ma:contentTypeDescription="Create a new document." ma:contentTypeScope="" ma:versionID="25ec3986144e70b45a3e90832d9b4693">
  <xsd:schema xmlns:xsd="http://www.w3.org/2001/XMLSchema" xmlns:xs="http://www.w3.org/2001/XMLSchema" xmlns:p="http://schemas.microsoft.com/office/2006/metadata/properties" xmlns:ns2="22a853bd-5200-450f-a049-85589f47d44c" xmlns:ns3="7d4ea663-045f-4d88-a32d-d0a051f1ffaa" targetNamespace="http://schemas.microsoft.com/office/2006/metadata/properties" ma:root="true" ma:fieldsID="ab2c94559da6e283c72b771cedb91df8" ns2:_="" ns3:_="">
    <xsd:import namespace="22a853bd-5200-450f-a049-85589f47d44c"/>
    <xsd:import namespace="7d4ea663-045f-4d88-a32d-d0a051f1ffa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853bd-5200-450f-a049-85589f47d4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c6641f5-0da7-4f48-9a81-ef320f60568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4ea663-045f-4d88-a32d-d0a051f1ffa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8efa543f-2329-4e36-8818-7ccaeca4293d}" ma:internalName="TaxCatchAll" ma:showField="CatchAllData" ma:web="7d4ea663-045f-4d88-a32d-d0a051f1ffa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159617-DEC9-404F-99CE-1D26659791CE}">
  <ds:schemaRefs>
    <ds:schemaRef ds:uri="22a853bd-5200-450f-a049-85589f47d44c"/>
    <ds:schemaRef ds:uri="7d4ea663-045f-4d88-a32d-d0a051f1ffa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D14B0C4-3EBE-443F-9EEB-7E01D41E764C}">
  <ds:schemaRefs>
    <ds:schemaRef ds:uri="22a853bd-5200-450f-a049-85589f47d44c"/>
    <ds:schemaRef ds:uri="7d4ea663-045f-4d88-a32d-d0a051f1ffa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E359DD4-3818-4294-9945-2CC7AB3D12A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KIT_PPT Template_EN</Template>
  <Application>Microsoft Office PowerPoint</Application>
  <PresentationFormat>Widescreen</PresentationFormat>
  <Slides>10</Slides>
  <Notes>1</Notes>
  <HiddenSlides>8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KIT</vt:lpstr>
      <vt:lpstr>PowerPoint Presentation</vt:lpstr>
      <vt:lpstr>PowerPoint Presentation</vt:lpstr>
      <vt:lpstr>PowerPoint Presentation</vt:lpstr>
      <vt:lpstr>PowerPoint Shortcuts English</vt:lpstr>
      <vt:lpstr>Design elements</vt:lpstr>
      <vt:lpstr>Colors</vt:lpstr>
      <vt:lpstr>Title of the presentation over several lines</vt:lpstr>
      <vt:lpstr>Content</vt:lpstr>
      <vt:lpstr>Add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Resch, Oliver (WIN)</dc:creator>
  <cp:revision>1</cp:revision>
  <dcterms:created xsi:type="dcterms:W3CDTF">2025-04-03T09:06:42Z</dcterms:created>
  <dcterms:modified xsi:type="dcterms:W3CDTF">2025-04-28T08:22:09Z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0x01010071C1B56010C546448BC4BEDED85D702F</vt:lpwstr>
  </property>
  <property fmtid="{D5CDD505-2E9C-101B-9397-08002B2CF9AE}" pid="3" name="MediaServiceImageTags">
    <vt:lpwstr/>
  </property>
</Properties>
</file>